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aafa906da34d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1eb7c87bfd4f56"/>
  </p:sldMasterIdLst>
  <p:sldIdLst>
    <p:sldId xmlns:r="http://schemas.openxmlformats.org/officeDocument/2006/relationships" id="256" r:id="Rd3c71a2b6fd04912"/>
    <p:sldId xmlns:r="http://schemas.openxmlformats.org/officeDocument/2006/relationships" id="257" r:id="R3c78b8f8b00f4a0f"/>
    <p:sldId xmlns:r="http://schemas.openxmlformats.org/officeDocument/2006/relationships" id="258" r:id="Rd91d2dd342f9479b"/>
    <p:sldId xmlns:r="http://schemas.openxmlformats.org/officeDocument/2006/relationships" id="259" r:id="R6cfdc23a274c4b2d"/>
    <p:sldId xmlns:r="http://schemas.openxmlformats.org/officeDocument/2006/relationships" id="260" r:id="R6129546b42944fea"/>
    <p:sldId xmlns:r="http://schemas.openxmlformats.org/officeDocument/2006/relationships" id="261" r:id="Re44a955ff3d94982"/>
    <p:sldId xmlns:r="http://schemas.openxmlformats.org/officeDocument/2006/relationships" id="262" r:id="R5f26cb11929b46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eb7c87bfd4f56" /><Relationship Type="http://schemas.openxmlformats.org/officeDocument/2006/relationships/slide" Target="/ppt/slides/slide1.xml" Id="Rd3c71a2b6fd04912" /><Relationship Type="http://schemas.openxmlformats.org/officeDocument/2006/relationships/slide" Target="/ppt/slides/slide2.xml" Id="R3c78b8f8b00f4a0f" /><Relationship Type="http://schemas.openxmlformats.org/officeDocument/2006/relationships/slide" Target="/ppt/slides/slide3.xml" Id="Rd91d2dd342f9479b" /><Relationship Type="http://schemas.openxmlformats.org/officeDocument/2006/relationships/slide" Target="/ppt/slides/slide4.xml" Id="R6cfdc23a274c4b2d" /><Relationship Type="http://schemas.openxmlformats.org/officeDocument/2006/relationships/slide" Target="/ppt/slides/slide5.xml" Id="R6129546b42944fea" /><Relationship Type="http://schemas.openxmlformats.org/officeDocument/2006/relationships/slide" Target="/ppt/slides/slide6.xml" Id="Re44a955ff3d94982" /><Relationship Type="http://schemas.openxmlformats.org/officeDocument/2006/relationships/slide" Target="/ppt/slides/slide7.xml" Id="R5f26cb11929b46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9b138787141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2f8ac15284000" /><Relationship Type="http://schemas.openxmlformats.org/officeDocument/2006/relationships/theme" Target="/ppt/slideMasters/theme/theme1.xml" Id="R87e8e58e8f1349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52f8ac1528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b24a06cb244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f586f72ab47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9131a6cb944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bba2e3d4443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e26ccf53a43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cbc08a43e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91b75dc8544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ARÖD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ARÖD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ARÖD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ARÖD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ARÖD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ARÖD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1 737 584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5 607 253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5 696 676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ARÖD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HELLESØ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ARÖD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Hellesø, Sturlas vei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918 475 893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ARÖD AS</a:t>
            </a:r>
          </a:p>
        </p:txBody>
      </p:sp>
    </p:spTree>
  </p:cSld>
  <p:clrMapOvr>
    <a:masterClrMapping xmlns:a="http://schemas.openxmlformats.org/drawingml/2006/main"/>
  </p:clrMapOvr>
</p:sld>
</file>