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dfe47f1f442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7168e81c2446b"/>
  </p:sldMasterIdLst>
  <p:sldIdLst>
    <p:sldId xmlns:r="http://schemas.openxmlformats.org/officeDocument/2006/relationships" id="256" r:id="R8ee660133ebd422b"/>
    <p:sldId xmlns:r="http://schemas.openxmlformats.org/officeDocument/2006/relationships" id="257" r:id="R8c801205210f4404"/>
    <p:sldId xmlns:r="http://schemas.openxmlformats.org/officeDocument/2006/relationships" id="258" r:id="R9595d42e0e01453e"/>
    <p:sldId xmlns:r="http://schemas.openxmlformats.org/officeDocument/2006/relationships" id="259" r:id="Ra70c0827602c4c01"/>
    <p:sldId xmlns:r="http://schemas.openxmlformats.org/officeDocument/2006/relationships" id="260" r:id="R602eec037f9246fd"/>
    <p:sldId xmlns:r="http://schemas.openxmlformats.org/officeDocument/2006/relationships" id="261" r:id="R29504696f2b64d90"/>
    <p:sldId xmlns:r="http://schemas.openxmlformats.org/officeDocument/2006/relationships" id="262" r:id="R098fa26341e34e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7168e81c2446b" /><Relationship Type="http://schemas.openxmlformats.org/officeDocument/2006/relationships/slide" Target="/ppt/slides/slide1.xml" Id="R8ee660133ebd422b" /><Relationship Type="http://schemas.openxmlformats.org/officeDocument/2006/relationships/slide" Target="/ppt/slides/slide2.xml" Id="R8c801205210f4404" /><Relationship Type="http://schemas.openxmlformats.org/officeDocument/2006/relationships/slide" Target="/ppt/slides/slide3.xml" Id="R9595d42e0e01453e" /><Relationship Type="http://schemas.openxmlformats.org/officeDocument/2006/relationships/slide" Target="/ppt/slides/slide4.xml" Id="Ra70c0827602c4c01" /><Relationship Type="http://schemas.openxmlformats.org/officeDocument/2006/relationships/slide" Target="/ppt/slides/slide5.xml" Id="R602eec037f9246fd" /><Relationship Type="http://schemas.openxmlformats.org/officeDocument/2006/relationships/slide" Target="/ppt/slides/slide6.xml" Id="R29504696f2b64d90" /><Relationship Type="http://schemas.openxmlformats.org/officeDocument/2006/relationships/slide" Target="/ppt/slides/slide7.xml" Id="R098fa26341e34e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4462ba486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7d54bb7024597" /><Relationship Type="http://schemas.openxmlformats.org/officeDocument/2006/relationships/theme" Target="/ppt/slideMasters/theme/theme1.xml" Id="Rddc32244147d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b7d54bb702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94354dffb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f01c9128f48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a6246eca3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f3c55cfe7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94c80d1744a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29a9929b941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d759b24ee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6 779 977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8 397 762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LIEN RISHOVD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Rishovd, Doktor Holms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918 475 702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