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4efa68b93949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c82b97187f4453"/>
  </p:sldMasterIdLst>
  <p:sldIdLst>
    <p:sldId xmlns:r="http://schemas.openxmlformats.org/officeDocument/2006/relationships" id="256" r:id="R0fe49186d5b34bbf"/>
    <p:sldId xmlns:r="http://schemas.openxmlformats.org/officeDocument/2006/relationships" id="257" r:id="Re0268cfefce04340"/>
    <p:sldId xmlns:r="http://schemas.openxmlformats.org/officeDocument/2006/relationships" id="258" r:id="R1c2ed4065706462a"/>
    <p:sldId xmlns:r="http://schemas.openxmlformats.org/officeDocument/2006/relationships" id="259" r:id="R9c8619f3ad354813"/>
    <p:sldId xmlns:r="http://schemas.openxmlformats.org/officeDocument/2006/relationships" id="260" r:id="R05232398bc054634"/>
    <p:sldId xmlns:r="http://schemas.openxmlformats.org/officeDocument/2006/relationships" id="261" r:id="Re441a00965044684"/>
    <p:sldId xmlns:r="http://schemas.openxmlformats.org/officeDocument/2006/relationships" id="262" r:id="R8c4523a6f25941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c82b97187f4453" /><Relationship Type="http://schemas.openxmlformats.org/officeDocument/2006/relationships/slide" Target="/ppt/slides/slide1.xml" Id="R0fe49186d5b34bbf" /><Relationship Type="http://schemas.openxmlformats.org/officeDocument/2006/relationships/slide" Target="/ppt/slides/slide2.xml" Id="Re0268cfefce04340" /><Relationship Type="http://schemas.openxmlformats.org/officeDocument/2006/relationships/slide" Target="/ppt/slides/slide3.xml" Id="R1c2ed4065706462a" /><Relationship Type="http://schemas.openxmlformats.org/officeDocument/2006/relationships/slide" Target="/ppt/slides/slide4.xml" Id="R9c8619f3ad354813" /><Relationship Type="http://schemas.openxmlformats.org/officeDocument/2006/relationships/slide" Target="/ppt/slides/slide5.xml" Id="R05232398bc054634" /><Relationship Type="http://schemas.openxmlformats.org/officeDocument/2006/relationships/slide" Target="/ppt/slides/slide6.xml" Id="Re441a00965044684" /><Relationship Type="http://schemas.openxmlformats.org/officeDocument/2006/relationships/slide" Target="/ppt/slides/slide7.xml" Id="R8c4523a6f25941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9be9dcd28b4b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78a4b4af544bb" /><Relationship Type="http://schemas.openxmlformats.org/officeDocument/2006/relationships/theme" Target="/ppt/slideMasters/theme/theme1.xml" Id="R348cf1997b0349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078a4b4af544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55f9d058543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6bb8f25f747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e6047099040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7100edef940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d33ef3b5b48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8b6fb09d34b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5ac620a1f47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 TIMENES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TIMENES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 TIMENES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TIMENES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TIMENES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TIMENES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9 115 771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1 019 998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894 657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2 418 499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5 297 974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TIMENES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TIMENES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TIMENES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Timenesveien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4635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918 472 002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TIMENES AS</a:t>
            </a:r>
          </a:p>
        </p:txBody>
      </p:sp>
    </p:spTree>
  </p:cSld>
  <p:clrMapOvr>
    <a:masterClrMapping xmlns:a="http://schemas.openxmlformats.org/drawingml/2006/main"/>
  </p:clrMapOvr>
</p:sld>
</file>