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aa88d6d64e4a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138a72a6cd466e"/>
  </p:sldMasterIdLst>
  <p:sldIdLst>
    <p:sldId xmlns:r="http://schemas.openxmlformats.org/officeDocument/2006/relationships" id="256" r:id="R992baa121f3b4086"/>
    <p:sldId xmlns:r="http://schemas.openxmlformats.org/officeDocument/2006/relationships" id="257" r:id="Rcfe77ef5aa83473d"/>
    <p:sldId xmlns:r="http://schemas.openxmlformats.org/officeDocument/2006/relationships" id="258" r:id="Rf5de247726364cce"/>
    <p:sldId xmlns:r="http://schemas.openxmlformats.org/officeDocument/2006/relationships" id="259" r:id="Rcd97a917b5d34901"/>
    <p:sldId xmlns:r="http://schemas.openxmlformats.org/officeDocument/2006/relationships" id="260" r:id="R8061d7a0a62949e9"/>
    <p:sldId xmlns:r="http://schemas.openxmlformats.org/officeDocument/2006/relationships" id="261" r:id="R8bf85c9d9b8c47cc"/>
    <p:sldId xmlns:r="http://schemas.openxmlformats.org/officeDocument/2006/relationships" id="262" r:id="Rceb8193bfd1444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138a72a6cd466e" /><Relationship Type="http://schemas.openxmlformats.org/officeDocument/2006/relationships/slide" Target="/ppt/slides/slide1.xml" Id="R992baa121f3b4086" /><Relationship Type="http://schemas.openxmlformats.org/officeDocument/2006/relationships/slide" Target="/ppt/slides/slide2.xml" Id="Rcfe77ef5aa83473d" /><Relationship Type="http://schemas.openxmlformats.org/officeDocument/2006/relationships/slide" Target="/ppt/slides/slide3.xml" Id="Rf5de247726364cce" /><Relationship Type="http://schemas.openxmlformats.org/officeDocument/2006/relationships/slide" Target="/ppt/slides/slide4.xml" Id="Rcd97a917b5d34901" /><Relationship Type="http://schemas.openxmlformats.org/officeDocument/2006/relationships/slide" Target="/ppt/slides/slide5.xml" Id="R8061d7a0a62949e9" /><Relationship Type="http://schemas.openxmlformats.org/officeDocument/2006/relationships/slide" Target="/ppt/slides/slide6.xml" Id="R8bf85c9d9b8c47cc" /><Relationship Type="http://schemas.openxmlformats.org/officeDocument/2006/relationships/slide" Target="/ppt/slides/slide7.xml" Id="Rceb8193bfd1444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840cb3c86f47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b851c0eb5410b" /><Relationship Type="http://schemas.openxmlformats.org/officeDocument/2006/relationships/theme" Target="/ppt/slideMasters/theme/theme1.xml" Id="R465618e1dc1f46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8b851c0eb541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dadfd210341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0685f53694b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cb1ec57a842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99cf9af9e4b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1ac6e001944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2e204b77c4d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03f3fcd8b41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YM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YM CAPITAL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8 009 152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29 356 188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29 558 426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HAAVALDSEN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Ropernveien 10F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918 469 427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YM CAPITAL AS</a:t>
            </a:r>
          </a:p>
        </p:txBody>
      </p:sp>
    </p:spTree>
  </p:cSld>
  <p:clrMapOvr>
    <a:masterClrMapping xmlns:a="http://schemas.openxmlformats.org/drawingml/2006/main"/>
  </p:clrMapOvr>
</p:sld>
</file>