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b803c162174b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01a06bae274d9f"/>
  </p:sldMasterIdLst>
  <p:sldIdLst>
    <p:sldId xmlns:r="http://schemas.openxmlformats.org/officeDocument/2006/relationships" id="256" r:id="Rebfba71cd71e4fee"/>
    <p:sldId xmlns:r="http://schemas.openxmlformats.org/officeDocument/2006/relationships" id="257" r:id="R98dbdb759818412a"/>
    <p:sldId xmlns:r="http://schemas.openxmlformats.org/officeDocument/2006/relationships" id="258" r:id="R48c318116d6c4337"/>
    <p:sldId xmlns:r="http://schemas.openxmlformats.org/officeDocument/2006/relationships" id="259" r:id="R0539c0d15d5d475b"/>
    <p:sldId xmlns:r="http://schemas.openxmlformats.org/officeDocument/2006/relationships" id="260" r:id="Rf3c7c800fb13459d"/>
    <p:sldId xmlns:r="http://schemas.openxmlformats.org/officeDocument/2006/relationships" id="261" r:id="R0919eb2e081c4e64"/>
    <p:sldId xmlns:r="http://schemas.openxmlformats.org/officeDocument/2006/relationships" id="262" r:id="R7a775fbb96f149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01a06bae274d9f" /><Relationship Type="http://schemas.openxmlformats.org/officeDocument/2006/relationships/slide" Target="/ppt/slides/slide1.xml" Id="Rebfba71cd71e4fee" /><Relationship Type="http://schemas.openxmlformats.org/officeDocument/2006/relationships/slide" Target="/ppt/slides/slide2.xml" Id="R98dbdb759818412a" /><Relationship Type="http://schemas.openxmlformats.org/officeDocument/2006/relationships/slide" Target="/ppt/slides/slide3.xml" Id="R48c318116d6c4337" /><Relationship Type="http://schemas.openxmlformats.org/officeDocument/2006/relationships/slide" Target="/ppt/slides/slide4.xml" Id="R0539c0d15d5d475b" /><Relationship Type="http://schemas.openxmlformats.org/officeDocument/2006/relationships/slide" Target="/ppt/slides/slide5.xml" Id="Rf3c7c800fb13459d" /><Relationship Type="http://schemas.openxmlformats.org/officeDocument/2006/relationships/slide" Target="/ppt/slides/slide6.xml" Id="R0919eb2e081c4e64" /><Relationship Type="http://schemas.openxmlformats.org/officeDocument/2006/relationships/slide" Target="/ppt/slides/slide7.xml" Id="R7a775fbb96f149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a9102f5a745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7ee48fcfc4f9b" /><Relationship Type="http://schemas.openxmlformats.org/officeDocument/2006/relationships/theme" Target="/ppt/slideMasters/theme/theme1.xml" Id="Ra42e69f5ae5341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57ee48fcfc4f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a76e21b8749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b761fc71344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e77555cfc4e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b68005eb743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de2c7d6f646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08d9fab0641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8fdb4307240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 INVEST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1 305 014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1 230 253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2 486 561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9 561 048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9 596 468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HARALDSEN TORMOD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Hovslagerveien 32C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918 469 095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