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b8b5e1b6ae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3d217e69b446e"/>
  </p:sldMasterIdLst>
  <p:sldIdLst>
    <p:sldId xmlns:r="http://schemas.openxmlformats.org/officeDocument/2006/relationships" id="256" r:id="R53e4b8b6bf6d42aa"/>
    <p:sldId xmlns:r="http://schemas.openxmlformats.org/officeDocument/2006/relationships" id="257" r:id="R0b83b0884ac843ec"/>
    <p:sldId xmlns:r="http://schemas.openxmlformats.org/officeDocument/2006/relationships" id="258" r:id="R2b81480226444322"/>
    <p:sldId xmlns:r="http://schemas.openxmlformats.org/officeDocument/2006/relationships" id="259" r:id="Rb773242ef2204840"/>
    <p:sldId xmlns:r="http://schemas.openxmlformats.org/officeDocument/2006/relationships" id="260" r:id="R91c0cd7052db418a"/>
    <p:sldId xmlns:r="http://schemas.openxmlformats.org/officeDocument/2006/relationships" id="261" r:id="R0cce89b117f944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3d217e69b446e" /><Relationship Type="http://schemas.openxmlformats.org/officeDocument/2006/relationships/slide" Target="/ppt/slides/slide1.xml" Id="R53e4b8b6bf6d42aa" /><Relationship Type="http://schemas.openxmlformats.org/officeDocument/2006/relationships/slide" Target="/ppt/slides/slide2.xml" Id="R0b83b0884ac843ec" /><Relationship Type="http://schemas.openxmlformats.org/officeDocument/2006/relationships/slide" Target="/ppt/slides/slide3.xml" Id="R2b81480226444322" /><Relationship Type="http://schemas.openxmlformats.org/officeDocument/2006/relationships/slide" Target="/ppt/slides/slide4.xml" Id="Rb773242ef2204840" /><Relationship Type="http://schemas.openxmlformats.org/officeDocument/2006/relationships/slide" Target="/ppt/slides/slide5.xml" Id="R91c0cd7052db418a" /><Relationship Type="http://schemas.openxmlformats.org/officeDocument/2006/relationships/slide" Target="/ppt/slides/slide6.xml" Id="R0cce89b117f944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10279e8fb4b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91a4d6dd465b" /><Relationship Type="http://schemas.openxmlformats.org/officeDocument/2006/relationships/theme" Target="/ppt/slideMasters/theme/theme1.xml" Id="R2fea65e569b04e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c91a4d6dd46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887efa6c4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fbc2862ba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448cabb6c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21318bda4b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635c7a982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634193ba3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Hovslagerveien 32C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 INVEST AS</a:t>
            </a:r>
          </a:p>
        </p:txBody>
      </p:sp>
    </p:spTree>
  </p:cSld>
  <p:clrMapOvr>
    <a:masterClrMapping xmlns:a="http://schemas.openxmlformats.org/drawingml/2006/main"/>
  </p:clrMapOvr>
</p:sld>
</file>