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25ca646ce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df8514a024d16"/>
  </p:sldMasterIdLst>
  <p:sldIdLst>
    <p:sldId xmlns:r="http://schemas.openxmlformats.org/officeDocument/2006/relationships" id="256" r:id="R206bb1181b984331"/>
    <p:sldId xmlns:r="http://schemas.openxmlformats.org/officeDocument/2006/relationships" id="257" r:id="R3fb883a8e20a4042"/>
    <p:sldId xmlns:r="http://schemas.openxmlformats.org/officeDocument/2006/relationships" id="258" r:id="Rb3e23821ac6d4df9"/>
    <p:sldId xmlns:r="http://schemas.openxmlformats.org/officeDocument/2006/relationships" id="259" r:id="R7ea6b3e99c3b43b1"/>
    <p:sldId xmlns:r="http://schemas.openxmlformats.org/officeDocument/2006/relationships" id="260" r:id="R1a1645a269f041a4"/>
    <p:sldId xmlns:r="http://schemas.openxmlformats.org/officeDocument/2006/relationships" id="261" r:id="R391149d0dea7475b"/>
    <p:sldId xmlns:r="http://schemas.openxmlformats.org/officeDocument/2006/relationships" id="262" r:id="R35424dbd8d2f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df8514a024d16" /><Relationship Type="http://schemas.openxmlformats.org/officeDocument/2006/relationships/slide" Target="/ppt/slides/slide1.xml" Id="R206bb1181b984331" /><Relationship Type="http://schemas.openxmlformats.org/officeDocument/2006/relationships/slide" Target="/ppt/slides/slide2.xml" Id="R3fb883a8e20a4042" /><Relationship Type="http://schemas.openxmlformats.org/officeDocument/2006/relationships/slide" Target="/ppt/slides/slide3.xml" Id="Rb3e23821ac6d4df9" /><Relationship Type="http://schemas.openxmlformats.org/officeDocument/2006/relationships/slide" Target="/ppt/slides/slide4.xml" Id="R7ea6b3e99c3b43b1" /><Relationship Type="http://schemas.openxmlformats.org/officeDocument/2006/relationships/slide" Target="/ppt/slides/slide5.xml" Id="R1a1645a269f041a4" /><Relationship Type="http://schemas.openxmlformats.org/officeDocument/2006/relationships/slide" Target="/ppt/slides/slide6.xml" Id="R391149d0dea7475b" /><Relationship Type="http://schemas.openxmlformats.org/officeDocument/2006/relationships/slide" Target="/ppt/slides/slide7.xml" Id="R35424dbd8d2f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aacc39e91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becd7f27b485f" /><Relationship Type="http://schemas.openxmlformats.org/officeDocument/2006/relationships/theme" Target="/ppt/slideMasters/theme/theme1.xml" Id="R020372cc40ed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becd7f27b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feb45421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00114fece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db99bbc0f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e39f09d69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3455d088d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079485bf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a4b9688a1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NOR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1 733 896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NORILL METTE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Norill, Nybruveien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3402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meno@regnskapnor.no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918 463 011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