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f716e8c2e48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80e40e07b43b3"/>
  </p:sldMasterIdLst>
  <p:sldIdLst>
    <p:sldId xmlns:r="http://schemas.openxmlformats.org/officeDocument/2006/relationships" id="256" r:id="R52b5bd43d05a48d5"/>
    <p:sldId xmlns:r="http://schemas.openxmlformats.org/officeDocument/2006/relationships" id="257" r:id="R884dafdc051e48ba"/>
    <p:sldId xmlns:r="http://schemas.openxmlformats.org/officeDocument/2006/relationships" id="258" r:id="Rd6ecf00076ec45ea"/>
    <p:sldId xmlns:r="http://schemas.openxmlformats.org/officeDocument/2006/relationships" id="259" r:id="Rfb1d09e758924ec7"/>
    <p:sldId xmlns:r="http://schemas.openxmlformats.org/officeDocument/2006/relationships" id="260" r:id="Rf090036e6afc43c3"/>
    <p:sldId xmlns:r="http://schemas.openxmlformats.org/officeDocument/2006/relationships" id="261" r:id="Re010316656d1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80e40e07b43b3" /><Relationship Type="http://schemas.openxmlformats.org/officeDocument/2006/relationships/slide" Target="/ppt/slides/slide1.xml" Id="R52b5bd43d05a48d5" /><Relationship Type="http://schemas.openxmlformats.org/officeDocument/2006/relationships/slide" Target="/ppt/slides/slide2.xml" Id="R884dafdc051e48ba" /><Relationship Type="http://schemas.openxmlformats.org/officeDocument/2006/relationships/slide" Target="/ppt/slides/slide3.xml" Id="Rd6ecf00076ec45ea" /><Relationship Type="http://schemas.openxmlformats.org/officeDocument/2006/relationships/slide" Target="/ppt/slides/slide4.xml" Id="Rfb1d09e758924ec7" /><Relationship Type="http://schemas.openxmlformats.org/officeDocument/2006/relationships/slide" Target="/ppt/slides/slide5.xml" Id="Rf090036e6afc43c3" /><Relationship Type="http://schemas.openxmlformats.org/officeDocument/2006/relationships/slide" Target="/ppt/slides/slide6.xml" Id="Re010316656d1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0b3b40dd1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aee9e5e4c4fe7" /><Relationship Type="http://schemas.openxmlformats.org/officeDocument/2006/relationships/theme" Target="/ppt/slideMasters/theme/theme1.xml" Id="Ra11165eb79644e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9aee9e5e4c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1b7be239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fc033c9f9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cee1b722d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2d5aa0472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10f48427c4d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c44824c53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Norill, Nybruveien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meno@regnskapnor.no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918 463 011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NOR AS</a:t>
            </a:r>
          </a:p>
        </p:txBody>
      </p:sp>
    </p:spTree>
  </p:cSld>
  <p:clrMapOvr>
    <a:masterClrMapping xmlns:a="http://schemas.openxmlformats.org/drawingml/2006/main"/>
  </p:clrMapOvr>
</p:sld>
</file>