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49fd256e4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1fdcc29c8492e"/>
  </p:sldMasterIdLst>
  <p:sldIdLst>
    <p:sldId xmlns:r="http://schemas.openxmlformats.org/officeDocument/2006/relationships" id="256" r:id="R4845fd3199a84756"/>
    <p:sldId xmlns:r="http://schemas.openxmlformats.org/officeDocument/2006/relationships" id="257" r:id="Rd11b16527f4c4af9"/>
    <p:sldId xmlns:r="http://schemas.openxmlformats.org/officeDocument/2006/relationships" id="258" r:id="R9c88dbc836b74fc7"/>
    <p:sldId xmlns:r="http://schemas.openxmlformats.org/officeDocument/2006/relationships" id="259" r:id="Rf12a663ddc024de4"/>
    <p:sldId xmlns:r="http://schemas.openxmlformats.org/officeDocument/2006/relationships" id="260" r:id="R5487cdc4c5554e04"/>
    <p:sldId xmlns:r="http://schemas.openxmlformats.org/officeDocument/2006/relationships" id="261" r:id="Rc5ecb1070bad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1fdcc29c8492e" /><Relationship Type="http://schemas.openxmlformats.org/officeDocument/2006/relationships/slide" Target="/ppt/slides/slide1.xml" Id="R4845fd3199a84756" /><Relationship Type="http://schemas.openxmlformats.org/officeDocument/2006/relationships/slide" Target="/ppt/slides/slide2.xml" Id="Rd11b16527f4c4af9" /><Relationship Type="http://schemas.openxmlformats.org/officeDocument/2006/relationships/slide" Target="/ppt/slides/slide3.xml" Id="R9c88dbc836b74fc7" /><Relationship Type="http://schemas.openxmlformats.org/officeDocument/2006/relationships/slide" Target="/ppt/slides/slide4.xml" Id="Rf12a663ddc024de4" /><Relationship Type="http://schemas.openxmlformats.org/officeDocument/2006/relationships/slide" Target="/ppt/slides/slide5.xml" Id="R5487cdc4c5554e04" /><Relationship Type="http://schemas.openxmlformats.org/officeDocument/2006/relationships/slide" Target="/ppt/slides/slide6.xml" Id="Rc5ecb1070bad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ab647ca1b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73c107d4426a" /><Relationship Type="http://schemas.openxmlformats.org/officeDocument/2006/relationships/theme" Target="/ppt/slideMasters/theme/theme1.xml" Id="Raacdbaf57cc7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973c107d4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e54000606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11b611e29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bb57e7bc8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6d02002a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31ca3164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9cef39d2b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Dyrengsveg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