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3cb75f5fb146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82a1ae465e4ea8"/>
  </p:sldMasterIdLst>
  <p:sldIdLst>
    <p:sldId xmlns:r="http://schemas.openxmlformats.org/officeDocument/2006/relationships" id="256" r:id="R20c2f8b819fd48a8"/>
    <p:sldId xmlns:r="http://schemas.openxmlformats.org/officeDocument/2006/relationships" id="257" r:id="R5f4fdf65b9464b09"/>
    <p:sldId xmlns:r="http://schemas.openxmlformats.org/officeDocument/2006/relationships" id="258" r:id="R5954bf114d7c4abc"/>
    <p:sldId xmlns:r="http://schemas.openxmlformats.org/officeDocument/2006/relationships" id="259" r:id="Ra1d129afb5d641cb"/>
    <p:sldId xmlns:r="http://schemas.openxmlformats.org/officeDocument/2006/relationships" id="260" r:id="Rc0669e5016a2446b"/>
    <p:sldId xmlns:r="http://schemas.openxmlformats.org/officeDocument/2006/relationships" id="261" r:id="R553934e674404fd3"/>
    <p:sldId xmlns:r="http://schemas.openxmlformats.org/officeDocument/2006/relationships" id="262" r:id="R32755570506b40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82a1ae465e4ea8" /><Relationship Type="http://schemas.openxmlformats.org/officeDocument/2006/relationships/slide" Target="/ppt/slides/slide1.xml" Id="R20c2f8b819fd48a8" /><Relationship Type="http://schemas.openxmlformats.org/officeDocument/2006/relationships/slide" Target="/ppt/slides/slide2.xml" Id="R5f4fdf65b9464b09" /><Relationship Type="http://schemas.openxmlformats.org/officeDocument/2006/relationships/slide" Target="/ppt/slides/slide3.xml" Id="R5954bf114d7c4abc" /><Relationship Type="http://schemas.openxmlformats.org/officeDocument/2006/relationships/slide" Target="/ppt/slides/slide4.xml" Id="Ra1d129afb5d641cb" /><Relationship Type="http://schemas.openxmlformats.org/officeDocument/2006/relationships/slide" Target="/ppt/slides/slide5.xml" Id="Rc0669e5016a2446b" /><Relationship Type="http://schemas.openxmlformats.org/officeDocument/2006/relationships/slide" Target="/ppt/slides/slide6.xml" Id="R553934e674404fd3" /><Relationship Type="http://schemas.openxmlformats.org/officeDocument/2006/relationships/slide" Target="/ppt/slides/slide7.xml" Id="R32755570506b40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3a66682fa4a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e43c26ad24de9" /><Relationship Type="http://schemas.openxmlformats.org/officeDocument/2006/relationships/theme" Target="/ppt/slideMasters/theme/theme1.xml" Id="R93996e7638d94a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9e43c26ad24d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032d719ce4e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d4f4ac15f46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29172839c41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a35c645754b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8684ef5fb41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d7ccb50fa42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91e25b1ed44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TINTO HOLDING AS ble etablert [år] og holder til i Valen.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2 207 371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2 248 451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5 025 068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5 100 876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TRYGVE MARKHUS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BRU MARKHUS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BRU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Terje Bru Markhus, Klubbavikjo 32A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5451 Valen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918 444 920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TINTO HOLDING AS</a:t>
            </a:r>
          </a:p>
        </p:txBody>
      </p:sp>
    </p:spTree>
  </p:cSld>
  <p:clrMapOvr>
    <a:masterClrMapping xmlns:a="http://schemas.openxmlformats.org/drawingml/2006/main"/>
  </p:clrMapOvr>
</p:sld>
</file>