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ebddcb868947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92276f869e4fa8"/>
  </p:sldMasterIdLst>
  <p:sldIdLst>
    <p:sldId xmlns:r="http://schemas.openxmlformats.org/officeDocument/2006/relationships" id="256" r:id="R1df933851eb047f1"/>
    <p:sldId xmlns:r="http://schemas.openxmlformats.org/officeDocument/2006/relationships" id="257" r:id="Reea67b751aae47ce"/>
    <p:sldId xmlns:r="http://schemas.openxmlformats.org/officeDocument/2006/relationships" id="258" r:id="R70ef4e8cc6e14405"/>
    <p:sldId xmlns:r="http://schemas.openxmlformats.org/officeDocument/2006/relationships" id="259" r:id="R00e26f8f371c419c"/>
    <p:sldId xmlns:r="http://schemas.openxmlformats.org/officeDocument/2006/relationships" id="260" r:id="R45ec244d9bf44a56"/>
    <p:sldId xmlns:r="http://schemas.openxmlformats.org/officeDocument/2006/relationships" id="261" r:id="R28afb554bef5460f"/>
    <p:sldId xmlns:r="http://schemas.openxmlformats.org/officeDocument/2006/relationships" id="262" r:id="R5fa2c453e8cb46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92276f869e4fa8" /><Relationship Type="http://schemas.openxmlformats.org/officeDocument/2006/relationships/slide" Target="/ppt/slides/slide1.xml" Id="R1df933851eb047f1" /><Relationship Type="http://schemas.openxmlformats.org/officeDocument/2006/relationships/slide" Target="/ppt/slides/slide2.xml" Id="Reea67b751aae47ce" /><Relationship Type="http://schemas.openxmlformats.org/officeDocument/2006/relationships/slide" Target="/ppt/slides/slide3.xml" Id="R70ef4e8cc6e14405" /><Relationship Type="http://schemas.openxmlformats.org/officeDocument/2006/relationships/slide" Target="/ppt/slides/slide4.xml" Id="R00e26f8f371c419c" /><Relationship Type="http://schemas.openxmlformats.org/officeDocument/2006/relationships/slide" Target="/ppt/slides/slide5.xml" Id="R45ec244d9bf44a56" /><Relationship Type="http://schemas.openxmlformats.org/officeDocument/2006/relationships/slide" Target="/ppt/slides/slide6.xml" Id="R28afb554bef5460f" /><Relationship Type="http://schemas.openxmlformats.org/officeDocument/2006/relationships/slide" Target="/ppt/slides/slide7.xml" Id="R5fa2c453e8cb46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f123ee8d174a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c68301cb4b45fd" /><Relationship Type="http://schemas.openxmlformats.org/officeDocument/2006/relationships/theme" Target="/ppt/slideMasters/theme/theme1.xml" Id="Re1da2b1ab62f46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c68301cb4b45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28c37dbf6548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f930f3bc0840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4d2fa273f143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546b9470e742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f42867a59749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c75bea50f54c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8e73aaa2344c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LUNDSKI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LUNDSKI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LUNDSKI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LUNDSKI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LUNDSKI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LUNDSKI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889 328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5 109 343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5 127 006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LUNDSKI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GUNNAR REME 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LUNDSKI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Børresvågveien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4639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918 439 889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LUNDSKI AS</a:t>
            </a:r>
          </a:p>
        </p:txBody>
      </p:sp>
    </p:spTree>
  </p:cSld>
  <p:clrMapOvr>
    <a:masterClrMapping xmlns:a="http://schemas.openxmlformats.org/drawingml/2006/main"/>
  </p:clrMapOvr>
</p:sld>
</file>