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46b79ffff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ea1b42f444fae"/>
  </p:sldMasterIdLst>
  <p:sldIdLst>
    <p:sldId xmlns:r="http://schemas.openxmlformats.org/officeDocument/2006/relationships" id="256" r:id="Rd09c97666c2e4d1d"/>
    <p:sldId xmlns:r="http://schemas.openxmlformats.org/officeDocument/2006/relationships" id="257" r:id="Rf66e2fc7ecc94e02"/>
    <p:sldId xmlns:r="http://schemas.openxmlformats.org/officeDocument/2006/relationships" id="258" r:id="R19695f543e2a4e5a"/>
    <p:sldId xmlns:r="http://schemas.openxmlformats.org/officeDocument/2006/relationships" id="259" r:id="R1743996189d54716"/>
    <p:sldId xmlns:r="http://schemas.openxmlformats.org/officeDocument/2006/relationships" id="260" r:id="R44a65cdcabeb48a4"/>
    <p:sldId xmlns:r="http://schemas.openxmlformats.org/officeDocument/2006/relationships" id="261" r:id="R96eec452893649b3"/>
    <p:sldId xmlns:r="http://schemas.openxmlformats.org/officeDocument/2006/relationships" id="262" r:id="R7bfef6ef9b17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ea1b42f444fae" /><Relationship Type="http://schemas.openxmlformats.org/officeDocument/2006/relationships/slide" Target="/ppt/slides/slide1.xml" Id="Rd09c97666c2e4d1d" /><Relationship Type="http://schemas.openxmlformats.org/officeDocument/2006/relationships/slide" Target="/ppt/slides/slide2.xml" Id="Rf66e2fc7ecc94e02" /><Relationship Type="http://schemas.openxmlformats.org/officeDocument/2006/relationships/slide" Target="/ppt/slides/slide3.xml" Id="R19695f543e2a4e5a" /><Relationship Type="http://schemas.openxmlformats.org/officeDocument/2006/relationships/slide" Target="/ppt/slides/slide4.xml" Id="R1743996189d54716" /><Relationship Type="http://schemas.openxmlformats.org/officeDocument/2006/relationships/slide" Target="/ppt/slides/slide5.xml" Id="R44a65cdcabeb48a4" /><Relationship Type="http://schemas.openxmlformats.org/officeDocument/2006/relationships/slide" Target="/ppt/slides/slide6.xml" Id="R96eec452893649b3" /><Relationship Type="http://schemas.openxmlformats.org/officeDocument/2006/relationships/slide" Target="/ppt/slides/slide7.xml" Id="R7bfef6ef9b17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6b0e40b39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0271931a49f5" /><Relationship Type="http://schemas.openxmlformats.org/officeDocument/2006/relationships/theme" Target="/ppt/slideMasters/theme/theme1.xml" Id="R113325f6a072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10271931a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f7d91289a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d473c772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8be20abd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a7a0c404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05fc65c1e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01953466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7cd6046f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AGIO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AGIO KAPITAL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15 256 312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15 893 495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KVARVEN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Glassverkveien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AGIO KAPITAL AS</a:t>
            </a:r>
          </a:p>
        </p:txBody>
      </p:sp>
    </p:spTree>
  </p:cSld>
  <p:clrMapOvr>
    <a:masterClrMapping xmlns:a="http://schemas.openxmlformats.org/drawingml/2006/main"/>
  </p:clrMapOvr>
</p:sld>
</file>