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ed46c2735749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b2f4f751944066"/>
  </p:sldMasterIdLst>
  <p:sldIdLst>
    <p:sldId xmlns:r="http://schemas.openxmlformats.org/officeDocument/2006/relationships" id="256" r:id="Ra8128b362de04c11"/>
    <p:sldId xmlns:r="http://schemas.openxmlformats.org/officeDocument/2006/relationships" id="257" r:id="R08658d51a77f46fa"/>
    <p:sldId xmlns:r="http://schemas.openxmlformats.org/officeDocument/2006/relationships" id="258" r:id="Ra9b71ffcd01142ab"/>
    <p:sldId xmlns:r="http://schemas.openxmlformats.org/officeDocument/2006/relationships" id="259" r:id="R9a95b418946e4b2e"/>
    <p:sldId xmlns:r="http://schemas.openxmlformats.org/officeDocument/2006/relationships" id="260" r:id="R57c068fee9074376"/>
    <p:sldId xmlns:r="http://schemas.openxmlformats.org/officeDocument/2006/relationships" id="261" r:id="R126bef67f514479c"/>
    <p:sldId xmlns:r="http://schemas.openxmlformats.org/officeDocument/2006/relationships" id="262" r:id="R9eae3cfa0c6f47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b2f4f751944066" /><Relationship Type="http://schemas.openxmlformats.org/officeDocument/2006/relationships/slide" Target="/ppt/slides/slide1.xml" Id="Ra8128b362de04c11" /><Relationship Type="http://schemas.openxmlformats.org/officeDocument/2006/relationships/slide" Target="/ppt/slides/slide2.xml" Id="R08658d51a77f46fa" /><Relationship Type="http://schemas.openxmlformats.org/officeDocument/2006/relationships/slide" Target="/ppt/slides/slide3.xml" Id="Ra9b71ffcd01142ab" /><Relationship Type="http://schemas.openxmlformats.org/officeDocument/2006/relationships/slide" Target="/ppt/slides/slide4.xml" Id="R9a95b418946e4b2e" /><Relationship Type="http://schemas.openxmlformats.org/officeDocument/2006/relationships/slide" Target="/ppt/slides/slide5.xml" Id="R57c068fee9074376" /><Relationship Type="http://schemas.openxmlformats.org/officeDocument/2006/relationships/slide" Target="/ppt/slides/slide6.xml" Id="R126bef67f514479c" /><Relationship Type="http://schemas.openxmlformats.org/officeDocument/2006/relationships/slide" Target="/ppt/slides/slide7.xml" Id="R9eae3cfa0c6f47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edf58f788b47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fb5be61244ea1" /><Relationship Type="http://schemas.openxmlformats.org/officeDocument/2006/relationships/theme" Target="/ppt/slideMasters/theme/theme1.xml" Id="Rcec7b6a04df943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8fb5be61244e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3574c963b44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b987fe0534f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a4bc3fb044c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93bf0e11143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7e0f4884c4f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66d6b81284b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2c1b798cb48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ELINIC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ELINIC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4 768 609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20 538 602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21 144 175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OMSTED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918 416 250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