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931b0a806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eaaed59b24e9e"/>
  </p:sldMasterIdLst>
  <p:sldIdLst>
    <p:sldId xmlns:r="http://schemas.openxmlformats.org/officeDocument/2006/relationships" id="256" r:id="R9de4d9e4318240d4"/>
    <p:sldId xmlns:r="http://schemas.openxmlformats.org/officeDocument/2006/relationships" id="257" r:id="R92f057007bf943b5"/>
    <p:sldId xmlns:r="http://schemas.openxmlformats.org/officeDocument/2006/relationships" id="258" r:id="Rcd52a463ad4c4572"/>
    <p:sldId xmlns:r="http://schemas.openxmlformats.org/officeDocument/2006/relationships" id="259" r:id="Rb19d08367053492d"/>
    <p:sldId xmlns:r="http://schemas.openxmlformats.org/officeDocument/2006/relationships" id="260" r:id="R5e9d6e1f34e34ec9"/>
    <p:sldId xmlns:r="http://schemas.openxmlformats.org/officeDocument/2006/relationships" id="261" r:id="R779b5c9c24cc401e"/>
    <p:sldId xmlns:r="http://schemas.openxmlformats.org/officeDocument/2006/relationships" id="262" r:id="Ra3157475d4ea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eaaed59b24e9e" /><Relationship Type="http://schemas.openxmlformats.org/officeDocument/2006/relationships/slide" Target="/ppt/slides/slide1.xml" Id="R9de4d9e4318240d4" /><Relationship Type="http://schemas.openxmlformats.org/officeDocument/2006/relationships/slide" Target="/ppt/slides/slide2.xml" Id="R92f057007bf943b5" /><Relationship Type="http://schemas.openxmlformats.org/officeDocument/2006/relationships/slide" Target="/ppt/slides/slide3.xml" Id="Rcd52a463ad4c4572" /><Relationship Type="http://schemas.openxmlformats.org/officeDocument/2006/relationships/slide" Target="/ppt/slides/slide4.xml" Id="Rb19d08367053492d" /><Relationship Type="http://schemas.openxmlformats.org/officeDocument/2006/relationships/slide" Target="/ppt/slides/slide5.xml" Id="R5e9d6e1f34e34ec9" /><Relationship Type="http://schemas.openxmlformats.org/officeDocument/2006/relationships/slide" Target="/ppt/slides/slide6.xml" Id="R779b5c9c24cc401e" /><Relationship Type="http://schemas.openxmlformats.org/officeDocument/2006/relationships/slide" Target="/ppt/slides/slide7.xml" Id="Ra3157475d4ea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67e88ab7c41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04f90801e4fe8" /><Relationship Type="http://schemas.openxmlformats.org/officeDocument/2006/relationships/theme" Target="/ppt/slideMasters/theme/theme1.xml" Id="Rcdca7c1910e1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c04f90801e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7a4d685e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a762a2edc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8096266c542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ae4358d31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aebe47be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47d5edd49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4896f8026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PJE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PJE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1 495 050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JOACHIM KLYVE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918 416 218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PJE 2 AS</a:t>
            </a:r>
          </a:p>
        </p:txBody>
      </p:sp>
    </p:spTree>
  </p:cSld>
  <p:clrMapOvr>
    <a:masterClrMapping xmlns:a="http://schemas.openxmlformats.org/drawingml/2006/main"/>
  </p:clrMapOvr>
</p:sld>
</file>