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e8a8990e614c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ea0ddd93084343"/>
  </p:sldMasterIdLst>
  <p:sldIdLst>
    <p:sldId xmlns:r="http://schemas.openxmlformats.org/officeDocument/2006/relationships" id="256" r:id="R968b0641b4a64f0a"/>
    <p:sldId xmlns:r="http://schemas.openxmlformats.org/officeDocument/2006/relationships" id="257" r:id="Rbfbd9d02ddcc44e1"/>
    <p:sldId xmlns:r="http://schemas.openxmlformats.org/officeDocument/2006/relationships" id="258" r:id="Rf129c497e8b74302"/>
    <p:sldId xmlns:r="http://schemas.openxmlformats.org/officeDocument/2006/relationships" id="259" r:id="Ra77d84b0e3074d43"/>
    <p:sldId xmlns:r="http://schemas.openxmlformats.org/officeDocument/2006/relationships" id="260" r:id="Rd7ff3011a44f4b75"/>
    <p:sldId xmlns:r="http://schemas.openxmlformats.org/officeDocument/2006/relationships" id="261" r:id="R74641e64bc054537"/>
    <p:sldId xmlns:r="http://schemas.openxmlformats.org/officeDocument/2006/relationships" id="262" r:id="R898f0c6ebfc341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a0ddd93084343" /><Relationship Type="http://schemas.openxmlformats.org/officeDocument/2006/relationships/slide" Target="/ppt/slides/slide1.xml" Id="R968b0641b4a64f0a" /><Relationship Type="http://schemas.openxmlformats.org/officeDocument/2006/relationships/slide" Target="/ppt/slides/slide2.xml" Id="Rbfbd9d02ddcc44e1" /><Relationship Type="http://schemas.openxmlformats.org/officeDocument/2006/relationships/slide" Target="/ppt/slides/slide3.xml" Id="Rf129c497e8b74302" /><Relationship Type="http://schemas.openxmlformats.org/officeDocument/2006/relationships/slide" Target="/ppt/slides/slide4.xml" Id="Ra77d84b0e3074d43" /><Relationship Type="http://schemas.openxmlformats.org/officeDocument/2006/relationships/slide" Target="/ppt/slides/slide5.xml" Id="Rd7ff3011a44f4b75" /><Relationship Type="http://schemas.openxmlformats.org/officeDocument/2006/relationships/slide" Target="/ppt/slides/slide6.xml" Id="R74641e64bc054537" /><Relationship Type="http://schemas.openxmlformats.org/officeDocument/2006/relationships/slide" Target="/ppt/slides/slide7.xml" Id="R898f0c6ebfc341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181c09e4d4e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d093a972047b9" /><Relationship Type="http://schemas.openxmlformats.org/officeDocument/2006/relationships/theme" Target="/ppt/slideMasters/theme/theme1.xml" Id="R0ac072580334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9d093a9720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0117444b8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d941472b4e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a1ba48720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194a8e3f648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aeed0f9374e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144bd569e41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6517df31043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TAKSTFORUM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TAKSTFORUM TELEMARK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10 032 609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638 379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2 710 969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BTE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STENSRØD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TORSHOLT HANSEN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NUMME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STRØM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HOGSTAD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Porsgrunnsvegen 188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918 411 348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