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b177a82dc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fc0cacba14996"/>
  </p:sldMasterIdLst>
  <p:sldIdLst>
    <p:sldId xmlns:r="http://schemas.openxmlformats.org/officeDocument/2006/relationships" id="256" r:id="R24296061a14c422b"/>
    <p:sldId xmlns:r="http://schemas.openxmlformats.org/officeDocument/2006/relationships" id="257" r:id="R7d00920b0515440b"/>
    <p:sldId xmlns:r="http://schemas.openxmlformats.org/officeDocument/2006/relationships" id="258" r:id="R52eea32e4dcb4d63"/>
    <p:sldId xmlns:r="http://schemas.openxmlformats.org/officeDocument/2006/relationships" id="259" r:id="Rbd77edb2815f4129"/>
    <p:sldId xmlns:r="http://schemas.openxmlformats.org/officeDocument/2006/relationships" id="260" r:id="R87afc3cf9062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fc0cacba14996" /><Relationship Type="http://schemas.openxmlformats.org/officeDocument/2006/relationships/slide" Target="/ppt/slides/slide1.xml" Id="R24296061a14c422b" /><Relationship Type="http://schemas.openxmlformats.org/officeDocument/2006/relationships/slide" Target="/ppt/slides/slide2.xml" Id="R7d00920b0515440b" /><Relationship Type="http://schemas.openxmlformats.org/officeDocument/2006/relationships/slide" Target="/ppt/slides/slide3.xml" Id="R52eea32e4dcb4d63" /><Relationship Type="http://schemas.openxmlformats.org/officeDocument/2006/relationships/slide" Target="/ppt/slides/slide4.xml" Id="Rbd77edb2815f4129" /><Relationship Type="http://schemas.openxmlformats.org/officeDocument/2006/relationships/slide" Target="/ppt/slides/slide5.xml" Id="R87afc3cf9062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7b3b3b05c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edcac6054346" /><Relationship Type="http://schemas.openxmlformats.org/officeDocument/2006/relationships/theme" Target="/ppt/slideMasters/theme/theme1.xml" Id="R9a7adcd08a04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4edcac605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ba7c9f69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611957c0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352a4b74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94512194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4c4ce46d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