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aae11698194c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431b0d6f5b46c0"/>
  </p:sldMasterIdLst>
  <p:sldIdLst>
    <p:sldId xmlns:r="http://schemas.openxmlformats.org/officeDocument/2006/relationships" id="256" r:id="R9fc2816b9dbc4998"/>
    <p:sldId xmlns:r="http://schemas.openxmlformats.org/officeDocument/2006/relationships" id="257" r:id="R64514b4974fa4ff7"/>
    <p:sldId xmlns:r="http://schemas.openxmlformats.org/officeDocument/2006/relationships" id="258" r:id="Rde46a3c3a42b42a3"/>
    <p:sldId xmlns:r="http://schemas.openxmlformats.org/officeDocument/2006/relationships" id="259" r:id="Ra9b10555a8a94cbb"/>
    <p:sldId xmlns:r="http://schemas.openxmlformats.org/officeDocument/2006/relationships" id="260" r:id="Re98cb963517643bf"/>
    <p:sldId xmlns:r="http://schemas.openxmlformats.org/officeDocument/2006/relationships" id="261" r:id="R8167d1f67c8a4f81"/>
    <p:sldId xmlns:r="http://schemas.openxmlformats.org/officeDocument/2006/relationships" id="262" r:id="R46155576cd9445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431b0d6f5b46c0" /><Relationship Type="http://schemas.openxmlformats.org/officeDocument/2006/relationships/slide" Target="/ppt/slides/slide1.xml" Id="R9fc2816b9dbc4998" /><Relationship Type="http://schemas.openxmlformats.org/officeDocument/2006/relationships/slide" Target="/ppt/slides/slide2.xml" Id="R64514b4974fa4ff7" /><Relationship Type="http://schemas.openxmlformats.org/officeDocument/2006/relationships/slide" Target="/ppt/slides/slide3.xml" Id="Rde46a3c3a42b42a3" /><Relationship Type="http://schemas.openxmlformats.org/officeDocument/2006/relationships/slide" Target="/ppt/slides/slide4.xml" Id="Ra9b10555a8a94cbb" /><Relationship Type="http://schemas.openxmlformats.org/officeDocument/2006/relationships/slide" Target="/ppt/slides/slide5.xml" Id="Re98cb963517643bf" /><Relationship Type="http://schemas.openxmlformats.org/officeDocument/2006/relationships/slide" Target="/ppt/slides/slide6.xml" Id="R8167d1f67c8a4f81" /><Relationship Type="http://schemas.openxmlformats.org/officeDocument/2006/relationships/slide" Target="/ppt/slides/slide7.xml" Id="R46155576cd9445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ae03457c9a46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13a1e26f61419c" /><Relationship Type="http://schemas.openxmlformats.org/officeDocument/2006/relationships/theme" Target="/ppt/slideMasters/theme/theme1.xml" Id="Raceb3546017346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13a1e26f6141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800007a35647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3ebfe511de43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76c5fb3be44b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c5b13dc5bc42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2e96f74e7741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e2af2d38ee4ef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a82117a68041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HÅRSTAD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HÅRSTAD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HÅRSTAD ENTREPRENØR AS ble etablert [år] og holder til i Melhus.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HÅRSTAD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HÅRSTAD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HÅRSTAD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2 823 457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134 716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80 931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−3 279 127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2 280 863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HÅRSTAD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DÅLÅN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HÅRSTAD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Drammensvegen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7224 Melhus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918 401 482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HÅRSTAD ENTREPRENØR AS</a:t>
            </a:r>
          </a:p>
        </p:txBody>
      </p:sp>
    </p:spTree>
  </p:cSld>
  <p:clrMapOvr>
    <a:masterClrMapping xmlns:a="http://schemas.openxmlformats.org/drawingml/2006/main"/>
  </p:clrMapOvr>
</p:sld>
</file>