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95b8c05fc846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9720959db42e6"/>
  </p:sldMasterIdLst>
  <p:sldIdLst>
    <p:sldId xmlns:r="http://schemas.openxmlformats.org/officeDocument/2006/relationships" id="256" r:id="Reda70b9e3e534c7e"/>
    <p:sldId xmlns:r="http://schemas.openxmlformats.org/officeDocument/2006/relationships" id="257" r:id="Rcaf738744e9a4e28"/>
    <p:sldId xmlns:r="http://schemas.openxmlformats.org/officeDocument/2006/relationships" id="258" r:id="Raec402e02c274417"/>
    <p:sldId xmlns:r="http://schemas.openxmlformats.org/officeDocument/2006/relationships" id="259" r:id="R21849b6fc9b04889"/>
    <p:sldId xmlns:r="http://schemas.openxmlformats.org/officeDocument/2006/relationships" id="260" r:id="Rd96996286aed4649"/>
    <p:sldId xmlns:r="http://schemas.openxmlformats.org/officeDocument/2006/relationships" id="261" r:id="R7845c7095c114e71"/>
    <p:sldId xmlns:r="http://schemas.openxmlformats.org/officeDocument/2006/relationships" id="262" r:id="R71f244f1b101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9720959db42e6" /><Relationship Type="http://schemas.openxmlformats.org/officeDocument/2006/relationships/slide" Target="/ppt/slides/slide1.xml" Id="Reda70b9e3e534c7e" /><Relationship Type="http://schemas.openxmlformats.org/officeDocument/2006/relationships/slide" Target="/ppt/slides/slide2.xml" Id="Rcaf738744e9a4e28" /><Relationship Type="http://schemas.openxmlformats.org/officeDocument/2006/relationships/slide" Target="/ppt/slides/slide3.xml" Id="Raec402e02c274417" /><Relationship Type="http://schemas.openxmlformats.org/officeDocument/2006/relationships/slide" Target="/ppt/slides/slide4.xml" Id="R21849b6fc9b04889" /><Relationship Type="http://schemas.openxmlformats.org/officeDocument/2006/relationships/slide" Target="/ppt/slides/slide5.xml" Id="Rd96996286aed4649" /><Relationship Type="http://schemas.openxmlformats.org/officeDocument/2006/relationships/slide" Target="/ppt/slides/slide6.xml" Id="R7845c7095c114e71" /><Relationship Type="http://schemas.openxmlformats.org/officeDocument/2006/relationships/slide" Target="/ppt/slides/slide7.xml" Id="R71f244f1b101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16002e046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d901b94b84965" /><Relationship Type="http://schemas.openxmlformats.org/officeDocument/2006/relationships/theme" Target="/ppt/slideMasters/theme/theme1.xml" Id="R16a126efbe53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fd901b94b8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60b15281d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a0c3b7ec4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7a6b064ed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723ceccb9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393ede626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67b53ed6445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88454a2334c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HÅNDVERKER ULF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HÅNDVERKER ULF ERIKSEN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2 076 559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1 118 030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EVEN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Hamborgveien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918 375 813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