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250b8ae3294c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450cb84e254cde"/>
  </p:sldMasterIdLst>
  <p:sldIdLst>
    <p:sldId xmlns:r="http://schemas.openxmlformats.org/officeDocument/2006/relationships" id="256" r:id="R3b7780f3bb604d16"/>
    <p:sldId xmlns:r="http://schemas.openxmlformats.org/officeDocument/2006/relationships" id="257" r:id="R159a502c2d964947"/>
    <p:sldId xmlns:r="http://schemas.openxmlformats.org/officeDocument/2006/relationships" id="258" r:id="R407d45206a7044ff"/>
    <p:sldId xmlns:r="http://schemas.openxmlformats.org/officeDocument/2006/relationships" id="259" r:id="Ra23a01dfc2f443a7"/>
    <p:sldId xmlns:r="http://schemas.openxmlformats.org/officeDocument/2006/relationships" id="260" r:id="Rd96a69bd759a475e"/>
    <p:sldId xmlns:r="http://schemas.openxmlformats.org/officeDocument/2006/relationships" id="261" r:id="Rd05a1fd5139e458e"/>
    <p:sldId xmlns:r="http://schemas.openxmlformats.org/officeDocument/2006/relationships" id="262" r:id="R2ad3306ce02c45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50cb84e254cde" /><Relationship Type="http://schemas.openxmlformats.org/officeDocument/2006/relationships/slide" Target="/ppt/slides/slide1.xml" Id="R3b7780f3bb604d16" /><Relationship Type="http://schemas.openxmlformats.org/officeDocument/2006/relationships/slide" Target="/ppt/slides/slide2.xml" Id="R159a502c2d964947" /><Relationship Type="http://schemas.openxmlformats.org/officeDocument/2006/relationships/slide" Target="/ppt/slides/slide3.xml" Id="R407d45206a7044ff" /><Relationship Type="http://schemas.openxmlformats.org/officeDocument/2006/relationships/slide" Target="/ppt/slides/slide4.xml" Id="Ra23a01dfc2f443a7" /><Relationship Type="http://schemas.openxmlformats.org/officeDocument/2006/relationships/slide" Target="/ppt/slides/slide5.xml" Id="Rd96a69bd759a475e" /><Relationship Type="http://schemas.openxmlformats.org/officeDocument/2006/relationships/slide" Target="/ppt/slides/slide6.xml" Id="Rd05a1fd5139e458e" /><Relationship Type="http://schemas.openxmlformats.org/officeDocument/2006/relationships/slide" Target="/ppt/slides/slide7.xml" Id="R2ad3306ce02c45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4b0a0c5e7743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4ec4ba28d4f11" /><Relationship Type="http://schemas.openxmlformats.org/officeDocument/2006/relationships/theme" Target="/ppt/slideMasters/theme/theme1.xml" Id="R26caedde8ede49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54ec4ba28d4f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bc4c7cc684e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a6b1b482940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323669d3042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c8d68c39e43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182f051a745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dc96cadf34d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d01211d0049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ELVERUM BILTRANSPORT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BILTRANSPORT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24 393 030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2 892 057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2 263 536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10 979 019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15 520 005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CARLSSON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Ruges veg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2414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918 374 493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