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9c7ed99b744c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7808fbb65343be"/>
  </p:sldMasterIdLst>
  <p:sldIdLst>
    <p:sldId xmlns:r="http://schemas.openxmlformats.org/officeDocument/2006/relationships" id="256" r:id="R6f63b779496a4982"/>
    <p:sldId xmlns:r="http://schemas.openxmlformats.org/officeDocument/2006/relationships" id="257" r:id="R76a4d08550644fee"/>
    <p:sldId xmlns:r="http://schemas.openxmlformats.org/officeDocument/2006/relationships" id="258" r:id="Rbc12844957404ce7"/>
    <p:sldId xmlns:r="http://schemas.openxmlformats.org/officeDocument/2006/relationships" id="259" r:id="Rddc5baf0b3fa4880"/>
    <p:sldId xmlns:r="http://schemas.openxmlformats.org/officeDocument/2006/relationships" id="260" r:id="Recfffd0f6f8342bd"/>
    <p:sldId xmlns:r="http://schemas.openxmlformats.org/officeDocument/2006/relationships" id="261" r:id="Rcd12088e0fdb4632"/>
    <p:sldId xmlns:r="http://schemas.openxmlformats.org/officeDocument/2006/relationships" id="262" r:id="Rb9064fb2172646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808fbb65343be" /><Relationship Type="http://schemas.openxmlformats.org/officeDocument/2006/relationships/slide" Target="/ppt/slides/slide1.xml" Id="R6f63b779496a4982" /><Relationship Type="http://schemas.openxmlformats.org/officeDocument/2006/relationships/slide" Target="/ppt/slides/slide2.xml" Id="R76a4d08550644fee" /><Relationship Type="http://schemas.openxmlformats.org/officeDocument/2006/relationships/slide" Target="/ppt/slides/slide3.xml" Id="Rbc12844957404ce7" /><Relationship Type="http://schemas.openxmlformats.org/officeDocument/2006/relationships/slide" Target="/ppt/slides/slide4.xml" Id="Rddc5baf0b3fa4880" /><Relationship Type="http://schemas.openxmlformats.org/officeDocument/2006/relationships/slide" Target="/ppt/slides/slide5.xml" Id="Recfffd0f6f8342bd" /><Relationship Type="http://schemas.openxmlformats.org/officeDocument/2006/relationships/slide" Target="/ppt/slides/slide6.xml" Id="Rcd12088e0fdb4632" /><Relationship Type="http://schemas.openxmlformats.org/officeDocument/2006/relationships/slide" Target="/ppt/slides/slide7.xml" Id="Rb9064fb2172646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afb2d1fe74c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4d6af7e964bf5" /><Relationship Type="http://schemas.openxmlformats.org/officeDocument/2006/relationships/theme" Target="/ppt/slideMasters/theme/theme1.xml" Id="R0100a21c532b4d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a4d6af7e964b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30e41bc5b48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0778ac1d24b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d869b335e48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af5369ff748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daa5d1a6c45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7a81bad4647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705f6410642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STRØMSENG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STRØMSENG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−40 023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6 994 610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STRØMSENG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STRØMSENG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Heimdalvegen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918 345 639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STRØMSENG INVEST AS</a:t>
            </a:r>
          </a:p>
        </p:txBody>
      </p:sp>
    </p:spTree>
  </p:cSld>
  <p:clrMapOvr>
    <a:masterClrMapping xmlns:a="http://schemas.openxmlformats.org/drawingml/2006/main"/>
  </p:clrMapOvr>
</p:sld>
</file>