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b9c629c2b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c49752bdd4dba"/>
  </p:sldMasterIdLst>
  <p:sldIdLst>
    <p:sldId xmlns:r="http://schemas.openxmlformats.org/officeDocument/2006/relationships" id="256" r:id="R92fa8a5cf0ed4a08"/>
    <p:sldId xmlns:r="http://schemas.openxmlformats.org/officeDocument/2006/relationships" id="257" r:id="R0d1ff15649334b02"/>
    <p:sldId xmlns:r="http://schemas.openxmlformats.org/officeDocument/2006/relationships" id="258" r:id="Raf39d58b63904989"/>
    <p:sldId xmlns:r="http://schemas.openxmlformats.org/officeDocument/2006/relationships" id="259" r:id="R3c2b3446267d478a"/>
    <p:sldId xmlns:r="http://schemas.openxmlformats.org/officeDocument/2006/relationships" id="260" r:id="R25c37426a84d4978"/>
    <p:sldId xmlns:r="http://schemas.openxmlformats.org/officeDocument/2006/relationships" id="261" r:id="R214f9d66b384407a"/>
    <p:sldId xmlns:r="http://schemas.openxmlformats.org/officeDocument/2006/relationships" id="262" r:id="R81222df89505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c49752bdd4dba" /><Relationship Type="http://schemas.openxmlformats.org/officeDocument/2006/relationships/slide" Target="/ppt/slides/slide1.xml" Id="R92fa8a5cf0ed4a08" /><Relationship Type="http://schemas.openxmlformats.org/officeDocument/2006/relationships/slide" Target="/ppt/slides/slide2.xml" Id="R0d1ff15649334b02" /><Relationship Type="http://schemas.openxmlformats.org/officeDocument/2006/relationships/slide" Target="/ppt/slides/slide3.xml" Id="Raf39d58b63904989" /><Relationship Type="http://schemas.openxmlformats.org/officeDocument/2006/relationships/slide" Target="/ppt/slides/slide4.xml" Id="R3c2b3446267d478a" /><Relationship Type="http://schemas.openxmlformats.org/officeDocument/2006/relationships/slide" Target="/ppt/slides/slide5.xml" Id="R25c37426a84d4978" /><Relationship Type="http://schemas.openxmlformats.org/officeDocument/2006/relationships/slide" Target="/ppt/slides/slide6.xml" Id="R214f9d66b384407a" /><Relationship Type="http://schemas.openxmlformats.org/officeDocument/2006/relationships/slide" Target="/ppt/slides/slide7.xml" Id="R81222df89505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6064b1b74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67ea50b64d68" /><Relationship Type="http://schemas.openxmlformats.org/officeDocument/2006/relationships/theme" Target="/ppt/slideMasters/theme/theme1.xml" Id="R0779be3a5bc9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167ea50b6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da37cc7d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526e84a6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10dd95d2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c4e4ac57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a0d4603b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cc1bafbf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9727c4f6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