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ba683c1eae4f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25445263af4dfb"/>
  </p:sldMasterIdLst>
  <p:sldIdLst>
    <p:sldId xmlns:r="http://schemas.openxmlformats.org/officeDocument/2006/relationships" id="256" r:id="Rd54b7c505bfe4331"/>
    <p:sldId xmlns:r="http://schemas.openxmlformats.org/officeDocument/2006/relationships" id="257" r:id="Rd8097574f7c04a9a"/>
    <p:sldId xmlns:r="http://schemas.openxmlformats.org/officeDocument/2006/relationships" id="258" r:id="Rd965ce2364964b1e"/>
    <p:sldId xmlns:r="http://schemas.openxmlformats.org/officeDocument/2006/relationships" id="259" r:id="R28a8ac1b934b407f"/>
    <p:sldId xmlns:r="http://schemas.openxmlformats.org/officeDocument/2006/relationships" id="260" r:id="Rbd2b89703ab646a0"/>
    <p:sldId xmlns:r="http://schemas.openxmlformats.org/officeDocument/2006/relationships" id="261" r:id="Rd12b80d60dc64ef9"/>
    <p:sldId xmlns:r="http://schemas.openxmlformats.org/officeDocument/2006/relationships" id="262" r:id="R7a6938df1edd4b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25445263af4dfb" /><Relationship Type="http://schemas.openxmlformats.org/officeDocument/2006/relationships/slide" Target="/ppt/slides/slide1.xml" Id="Rd54b7c505bfe4331" /><Relationship Type="http://schemas.openxmlformats.org/officeDocument/2006/relationships/slide" Target="/ppt/slides/slide2.xml" Id="Rd8097574f7c04a9a" /><Relationship Type="http://schemas.openxmlformats.org/officeDocument/2006/relationships/slide" Target="/ppt/slides/slide3.xml" Id="Rd965ce2364964b1e" /><Relationship Type="http://schemas.openxmlformats.org/officeDocument/2006/relationships/slide" Target="/ppt/slides/slide4.xml" Id="R28a8ac1b934b407f" /><Relationship Type="http://schemas.openxmlformats.org/officeDocument/2006/relationships/slide" Target="/ppt/slides/slide5.xml" Id="Rbd2b89703ab646a0" /><Relationship Type="http://schemas.openxmlformats.org/officeDocument/2006/relationships/slide" Target="/ppt/slides/slide6.xml" Id="Rd12b80d60dc64ef9" /><Relationship Type="http://schemas.openxmlformats.org/officeDocument/2006/relationships/slide" Target="/ppt/slides/slide7.xml" Id="R7a6938df1edd4b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b5883d4cc4d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8b3dde2fc4148" /><Relationship Type="http://schemas.openxmlformats.org/officeDocument/2006/relationships/theme" Target="/ppt/slideMasters/theme/theme1.xml" Id="R6391c31c02b24b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d8b3dde2fc41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b6528f4c346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a8666c51d48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797acf69b48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f117c23e0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a81766b0643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271d19ecb4f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c520c315546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STEINBUA ELVERUM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STEINBUA ELVERUM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8 358 472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336 864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1 510 024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ATAS NEDIM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918 332 324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STEINBUA ELVERUM AS</a:t>
            </a:r>
          </a:p>
        </p:txBody>
      </p:sp>
    </p:spTree>
  </p:cSld>
  <p:clrMapOvr>
    <a:masterClrMapping xmlns:a="http://schemas.openxmlformats.org/drawingml/2006/main"/>
  </p:clrMapOvr>
</p:sld>
</file>