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4ef71a26a46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de898f7cb042e2"/>
  </p:sldMasterIdLst>
  <p:sldIdLst>
    <p:sldId xmlns:r="http://schemas.openxmlformats.org/officeDocument/2006/relationships" id="256" r:id="R018fcc9dff804bba"/>
    <p:sldId xmlns:r="http://schemas.openxmlformats.org/officeDocument/2006/relationships" id="257" r:id="R4b27c2f174a44f56"/>
    <p:sldId xmlns:r="http://schemas.openxmlformats.org/officeDocument/2006/relationships" id="258" r:id="R6dbdb3d5b8bb4e09"/>
    <p:sldId xmlns:r="http://schemas.openxmlformats.org/officeDocument/2006/relationships" id="259" r:id="R1c1d6b30e73b4916"/>
    <p:sldId xmlns:r="http://schemas.openxmlformats.org/officeDocument/2006/relationships" id="260" r:id="R7639b45ef58f4c53"/>
    <p:sldId xmlns:r="http://schemas.openxmlformats.org/officeDocument/2006/relationships" id="261" r:id="R06acda7fc10d486b"/>
    <p:sldId xmlns:r="http://schemas.openxmlformats.org/officeDocument/2006/relationships" id="262" r:id="R5830e2a471b3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de898f7cb042e2" /><Relationship Type="http://schemas.openxmlformats.org/officeDocument/2006/relationships/slide" Target="/ppt/slides/slide1.xml" Id="R018fcc9dff804bba" /><Relationship Type="http://schemas.openxmlformats.org/officeDocument/2006/relationships/slide" Target="/ppt/slides/slide2.xml" Id="R4b27c2f174a44f56" /><Relationship Type="http://schemas.openxmlformats.org/officeDocument/2006/relationships/slide" Target="/ppt/slides/slide3.xml" Id="R6dbdb3d5b8bb4e09" /><Relationship Type="http://schemas.openxmlformats.org/officeDocument/2006/relationships/slide" Target="/ppt/slides/slide4.xml" Id="R1c1d6b30e73b4916" /><Relationship Type="http://schemas.openxmlformats.org/officeDocument/2006/relationships/slide" Target="/ppt/slides/slide5.xml" Id="R7639b45ef58f4c53" /><Relationship Type="http://schemas.openxmlformats.org/officeDocument/2006/relationships/slide" Target="/ppt/slides/slide6.xml" Id="R06acda7fc10d486b" /><Relationship Type="http://schemas.openxmlformats.org/officeDocument/2006/relationships/slide" Target="/ppt/slides/slide7.xml" Id="R5830e2a471b3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442a9e887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7cd3cb064d06" /><Relationship Type="http://schemas.openxmlformats.org/officeDocument/2006/relationships/theme" Target="/ppt/slideMasters/theme/theme1.xml" Id="R93cf9f9182d5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97cd3cb06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952ae1573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76560c4c142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1f9e1c21d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56930121f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27ff6c6b42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e9338df841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ad48639e8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HOLIEN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−109 606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−315 796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VIGGO HOLIEN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Rudivegen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918 329 633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HOLIEN HOLDING AS</a:t>
            </a:r>
          </a:p>
        </p:txBody>
      </p:sp>
    </p:spTree>
  </p:cSld>
  <p:clrMapOvr>
    <a:masterClrMapping xmlns:a="http://schemas.openxmlformats.org/drawingml/2006/main"/>
  </p:clrMapOvr>
</p:sld>
</file>