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ee5d1b0be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021c613204048"/>
  </p:sldMasterIdLst>
  <p:sldIdLst>
    <p:sldId xmlns:r="http://schemas.openxmlformats.org/officeDocument/2006/relationships" id="256" r:id="Rd037a2d91fad43e4"/>
    <p:sldId xmlns:r="http://schemas.openxmlformats.org/officeDocument/2006/relationships" id="257" r:id="R31feaeee51a14637"/>
    <p:sldId xmlns:r="http://schemas.openxmlformats.org/officeDocument/2006/relationships" id="258" r:id="Ra30330108eef44bc"/>
    <p:sldId xmlns:r="http://schemas.openxmlformats.org/officeDocument/2006/relationships" id="259" r:id="Rc340dd6ae9304187"/>
    <p:sldId xmlns:r="http://schemas.openxmlformats.org/officeDocument/2006/relationships" id="260" r:id="R4fecad93a7234d8e"/>
    <p:sldId xmlns:r="http://schemas.openxmlformats.org/officeDocument/2006/relationships" id="261" r:id="R4312a21651aa4be2"/>
    <p:sldId xmlns:r="http://schemas.openxmlformats.org/officeDocument/2006/relationships" id="262" r:id="Rcf8b3725d422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021c613204048" /><Relationship Type="http://schemas.openxmlformats.org/officeDocument/2006/relationships/slide" Target="/ppt/slides/slide1.xml" Id="Rd037a2d91fad43e4" /><Relationship Type="http://schemas.openxmlformats.org/officeDocument/2006/relationships/slide" Target="/ppt/slides/slide2.xml" Id="R31feaeee51a14637" /><Relationship Type="http://schemas.openxmlformats.org/officeDocument/2006/relationships/slide" Target="/ppt/slides/slide3.xml" Id="Ra30330108eef44bc" /><Relationship Type="http://schemas.openxmlformats.org/officeDocument/2006/relationships/slide" Target="/ppt/slides/slide4.xml" Id="Rc340dd6ae9304187" /><Relationship Type="http://schemas.openxmlformats.org/officeDocument/2006/relationships/slide" Target="/ppt/slides/slide5.xml" Id="R4fecad93a7234d8e" /><Relationship Type="http://schemas.openxmlformats.org/officeDocument/2006/relationships/slide" Target="/ppt/slides/slide6.xml" Id="R4312a21651aa4be2" /><Relationship Type="http://schemas.openxmlformats.org/officeDocument/2006/relationships/slide" Target="/ppt/slides/slide7.xml" Id="Rcf8b3725d422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aeeb9bd28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147edf3d44714" /><Relationship Type="http://schemas.openxmlformats.org/officeDocument/2006/relationships/theme" Target="/ppt/slideMasters/theme/theme1.xml" Id="Rea3e8503552e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147edf3d4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52021747d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e38a112b2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910cd9bce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0e7b8d7b2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a9bdfbd54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d9f72eb6b4f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f04e20c30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R.B. NILSEN'S EFTF.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 NILSEN'S EFTF. AS ble etablert [år] og holder til i Hidrasund.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9 822 223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INVEST HIDRA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Kirkehamnveien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4432 Hidrasund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918 315 519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R.B. NILSEN'S EFTF. AS</a:t>
            </a:r>
          </a:p>
        </p:txBody>
      </p:sp>
    </p:spTree>
  </p:cSld>
  <p:clrMapOvr>
    <a:masterClrMapping xmlns:a="http://schemas.openxmlformats.org/drawingml/2006/main"/>
  </p:clrMapOvr>
</p:sld>
</file>