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0e6a6d7d7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d1d71fc8c42ed"/>
  </p:sldMasterIdLst>
  <p:sldIdLst>
    <p:sldId xmlns:r="http://schemas.openxmlformats.org/officeDocument/2006/relationships" id="256" r:id="Rba5f1a8cf03549bd"/>
    <p:sldId xmlns:r="http://schemas.openxmlformats.org/officeDocument/2006/relationships" id="257" r:id="Ra99226c8b99e4a72"/>
    <p:sldId xmlns:r="http://schemas.openxmlformats.org/officeDocument/2006/relationships" id="258" r:id="R8d028bc764e14a9e"/>
    <p:sldId xmlns:r="http://schemas.openxmlformats.org/officeDocument/2006/relationships" id="259" r:id="R0d198decc13e4acb"/>
    <p:sldId xmlns:r="http://schemas.openxmlformats.org/officeDocument/2006/relationships" id="260" r:id="Rd057583853774b0e"/>
    <p:sldId xmlns:r="http://schemas.openxmlformats.org/officeDocument/2006/relationships" id="261" r:id="Rcd117fae25de468b"/>
    <p:sldId xmlns:r="http://schemas.openxmlformats.org/officeDocument/2006/relationships" id="262" r:id="Rd9cccb9d6d1d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d1d71fc8c42ed" /><Relationship Type="http://schemas.openxmlformats.org/officeDocument/2006/relationships/slide" Target="/ppt/slides/slide1.xml" Id="Rba5f1a8cf03549bd" /><Relationship Type="http://schemas.openxmlformats.org/officeDocument/2006/relationships/slide" Target="/ppt/slides/slide2.xml" Id="Ra99226c8b99e4a72" /><Relationship Type="http://schemas.openxmlformats.org/officeDocument/2006/relationships/slide" Target="/ppt/slides/slide3.xml" Id="R8d028bc764e14a9e" /><Relationship Type="http://schemas.openxmlformats.org/officeDocument/2006/relationships/slide" Target="/ppt/slides/slide4.xml" Id="R0d198decc13e4acb" /><Relationship Type="http://schemas.openxmlformats.org/officeDocument/2006/relationships/slide" Target="/ppt/slides/slide5.xml" Id="Rd057583853774b0e" /><Relationship Type="http://schemas.openxmlformats.org/officeDocument/2006/relationships/slide" Target="/ppt/slides/slide6.xml" Id="Rcd117fae25de468b" /><Relationship Type="http://schemas.openxmlformats.org/officeDocument/2006/relationships/slide" Target="/ppt/slides/slide7.xml" Id="Rd9cccb9d6d1d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afe93fd0e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c2b8c04cc47af" /><Relationship Type="http://schemas.openxmlformats.org/officeDocument/2006/relationships/theme" Target="/ppt/slideMasters/theme/theme1.xml" Id="Rf0f1942150a2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c2b8c04cc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b68d4239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4210a382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1010da05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dcdee6791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9f3578608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7ea24304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fc8c3c968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