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8ad5d1ec84a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542710fb944a3d"/>
  </p:sldMasterIdLst>
  <p:sldIdLst>
    <p:sldId xmlns:r="http://schemas.openxmlformats.org/officeDocument/2006/relationships" id="256" r:id="R66b69d351a0f42ca"/>
    <p:sldId xmlns:r="http://schemas.openxmlformats.org/officeDocument/2006/relationships" id="257" r:id="Rf8f5e4715c334e4e"/>
    <p:sldId xmlns:r="http://schemas.openxmlformats.org/officeDocument/2006/relationships" id="258" r:id="R9cbbb02362624358"/>
    <p:sldId xmlns:r="http://schemas.openxmlformats.org/officeDocument/2006/relationships" id="259" r:id="Rfc1967848a5b4390"/>
    <p:sldId xmlns:r="http://schemas.openxmlformats.org/officeDocument/2006/relationships" id="260" r:id="R1aeaebb4068e4c13"/>
    <p:sldId xmlns:r="http://schemas.openxmlformats.org/officeDocument/2006/relationships" id="261" r:id="R052612e643f94536"/>
    <p:sldId xmlns:r="http://schemas.openxmlformats.org/officeDocument/2006/relationships" id="262" r:id="R590cec915fb149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42710fb944a3d" /><Relationship Type="http://schemas.openxmlformats.org/officeDocument/2006/relationships/slide" Target="/ppt/slides/slide1.xml" Id="R66b69d351a0f42ca" /><Relationship Type="http://schemas.openxmlformats.org/officeDocument/2006/relationships/slide" Target="/ppt/slides/slide2.xml" Id="Rf8f5e4715c334e4e" /><Relationship Type="http://schemas.openxmlformats.org/officeDocument/2006/relationships/slide" Target="/ppt/slides/slide3.xml" Id="R9cbbb02362624358" /><Relationship Type="http://schemas.openxmlformats.org/officeDocument/2006/relationships/slide" Target="/ppt/slides/slide4.xml" Id="Rfc1967848a5b4390" /><Relationship Type="http://schemas.openxmlformats.org/officeDocument/2006/relationships/slide" Target="/ppt/slides/slide5.xml" Id="R1aeaebb4068e4c13" /><Relationship Type="http://schemas.openxmlformats.org/officeDocument/2006/relationships/slide" Target="/ppt/slides/slide6.xml" Id="R052612e643f94536" /><Relationship Type="http://schemas.openxmlformats.org/officeDocument/2006/relationships/slide" Target="/ppt/slides/slide7.xml" Id="R590cec915fb149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7f88f83f240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5aa94f3b0459e" /><Relationship Type="http://schemas.openxmlformats.org/officeDocument/2006/relationships/theme" Target="/ppt/slideMasters/theme/theme1.xml" Id="R8a083247b1db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5aa94f3b0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b2bd342fa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28432e7bc4f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8234c4cd14c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ea301f419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0078a942d4c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d099af6e6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622d7a933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MÆLEN MASKIN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MASKIN &amp; TRANSPORT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5 352 113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PÅL NARVE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GRETE-MIMMI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KJELL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Vidsyn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05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