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111a7d6cda4e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366d959a2d4c5d"/>
  </p:sldMasterIdLst>
  <p:sldIdLst>
    <p:sldId xmlns:r="http://schemas.openxmlformats.org/officeDocument/2006/relationships" id="256" r:id="Rcdf50a9cccc5478f"/>
    <p:sldId xmlns:r="http://schemas.openxmlformats.org/officeDocument/2006/relationships" id="257" r:id="R4681965f86f6480d"/>
    <p:sldId xmlns:r="http://schemas.openxmlformats.org/officeDocument/2006/relationships" id="258" r:id="Rcd862d6736c74876"/>
    <p:sldId xmlns:r="http://schemas.openxmlformats.org/officeDocument/2006/relationships" id="259" r:id="R2b43a0595e2f4b5f"/>
    <p:sldId xmlns:r="http://schemas.openxmlformats.org/officeDocument/2006/relationships" id="260" r:id="R256dbd1679314e3e"/>
    <p:sldId xmlns:r="http://schemas.openxmlformats.org/officeDocument/2006/relationships" id="261" r:id="R518cbc2b5d914b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366d959a2d4c5d" /><Relationship Type="http://schemas.openxmlformats.org/officeDocument/2006/relationships/slide" Target="/ppt/slides/slide1.xml" Id="Rcdf50a9cccc5478f" /><Relationship Type="http://schemas.openxmlformats.org/officeDocument/2006/relationships/slide" Target="/ppt/slides/slide2.xml" Id="R4681965f86f6480d" /><Relationship Type="http://schemas.openxmlformats.org/officeDocument/2006/relationships/slide" Target="/ppt/slides/slide3.xml" Id="Rcd862d6736c74876" /><Relationship Type="http://schemas.openxmlformats.org/officeDocument/2006/relationships/slide" Target="/ppt/slides/slide4.xml" Id="R2b43a0595e2f4b5f" /><Relationship Type="http://schemas.openxmlformats.org/officeDocument/2006/relationships/slide" Target="/ppt/slides/slide5.xml" Id="R256dbd1679314e3e" /><Relationship Type="http://schemas.openxmlformats.org/officeDocument/2006/relationships/slide" Target="/ppt/slides/slide6.xml" Id="R518cbc2b5d914b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c357c066f247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ee72775404cdb" /><Relationship Type="http://schemas.openxmlformats.org/officeDocument/2006/relationships/theme" Target="/ppt/slideMasters/theme/theme1.xml" Id="Raeb9e74b15154c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7ee72775404c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3af37e88848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33f09588247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30f8bd96f4d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3c16de24a4f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1ed02516642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98b35a60f42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MÆLEN MASKIN &amp;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MÆLEN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MÆLEN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MÆLEN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MÆLEN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MÆLEN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Vidsyn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48 05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918 313 028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MÆLEN MASKIN &amp; TRANSPORT AS</a:t>
            </a:r>
          </a:p>
        </p:txBody>
      </p:sp>
    </p:spTree>
  </p:cSld>
  <p:clrMapOvr>
    <a:masterClrMapping xmlns:a="http://schemas.openxmlformats.org/drawingml/2006/main"/>
  </p:clrMapOvr>
</p:sld>
</file>