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ed836d7ed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f98a95f3d47eb"/>
  </p:sldMasterIdLst>
  <p:sldIdLst>
    <p:sldId xmlns:r="http://schemas.openxmlformats.org/officeDocument/2006/relationships" id="256" r:id="R1d963279d4d4478e"/>
    <p:sldId xmlns:r="http://schemas.openxmlformats.org/officeDocument/2006/relationships" id="257" r:id="R88e213408a4842c6"/>
    <p:sldId xmlns:r="http://schemas.openxmlformats.org/officeDocument/2006/relationships" id="258" r:id="Rab8bd0d259e24a08"/>
    <p:sldId xmlns:r="http://schemas.openxmlformats.org/officeDocument/2006/relationships" id="259" r:id="R530ac2d1a07c487d"/>
    <p:sldId xmlns:r="http://schemas.openxmlformats.org/officeDocument/2006/relationships" id="260" r:id="R47b1da53059b4eed"/>
    <p:sldId xmlns:r="http://schemas.openxmlformats.org/officeDocument/2006/relationships" id="261" r:id="R94e52417cf644f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f98a95f3d47eb" /><Relationship Type="http://schemas.openxmlformats.org/officeDocument/2006/relationships/slide" Target="/ppt/slides/slide1.xml" Id="R1d963279d4d4478e" /><Relationship Type="http://schemas.openxmlformats.org/officeDocument/2006/relationships/slide" Target="/ppt/slides/slide2.xml" Id="R88e213408a4842c6" /><Relationship Type="http://schemas.openxmlformats.org/officeDocument/2006/relationships/slide" Target="/ppt/slides/slide3.xml" Id="Rab8bd0d259e24a08" /><Relationship Type="http://schemas.openxmlformats.org/officeDocument/2006/relationships/slide" Target="/ppt/slides/slide4.xml" Id="R530ac2d1a07c487d" /><Relationship Type="http://schemas.openxmlformats.org/officeDocument/2006/relationships/slide" Target="/ppt/slides/slide5.xml" Id="R47b1da53059b4eed" /><Relationship Type="http://schemas.openxmlformats.org/officeDocument/2006/relationships/slide" Target="/ppt/slides/slide6.xml" Id="R94e52417cf644f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22cee4477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504d9a571464f" /><Relationship Type="http://schemas.openxmlformats.org/officeDocument/2006/relationships/theme" Target="/ppt/slideMasters/theme/theme1.xml" Id="R8993e2c7300a4a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504d9a571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97c01f51945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9ad02cbf2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67c1fdc4643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2ab610c7c4c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96df1b97d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eebada7d3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ROYAL-STIFTELSEN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136 028 032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136 141 637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