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ee72b3294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36a9c77f014bbb"/>
  </p:sldMasterIdLst>
  <p:sldIdLst>
    <p:sldId xmlns:r="http://schemas.openxmlformats.org/officeDocument/2006/relationships" id="256" r:id="R69ce026178224ab9"/>
    <p:sldId xmlns:r="http://schemas.openxmlformats.org/officeDocument/2006/relationships" id="257" r:id="R4b099f6f4c6046dd"/>
    <p:sldId xmlns:r="http://schemas.openxmlformats.org/officeDocument/2006/relationships" id="258" r:id="R3df3dd2cc4e44054"/>
    <p:sldId xmlns:r="http://schemas.openxmlformats.org/officeDocument/2006/relationships" id="259" r:id="R3e741a85de4b4990"/>
    <p:sldId xmlns:r="http://schemas.openxmlformats.org/officeDocument/2006/relationships" id="260" r:id="Rc6b59e0f696d47ee"/>
    <p:sldId xmlns:r="http://schemas.openxmlformats.org/officeDocument/2006/relationships" id="261" r:id="R896a2721f9ed481e"/>
    <p:sldId xmlns:r="http://schemas.openxmlformats.org/officeDocument/2006/relationships" id="262" r:id="Rfc6c350b3591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6a9c77f014bbb" /><Relationship Type="http://schemas.openxmlformats.org/officeDocument/2006/relationships/slide" Target="/ppt/slides/slide1.xml" Id="R69ce026178224ab9" /><Relationship Type="http://schemas.openxmlformats.org/officeDocument/2006/relationships/slide" Target="/ppt/slides/slide2.xml" Id="R4b099f6f4c6046dd" /><Relationship Type="http://schemas.openxmlformats.org/officeDocument/2006/relationships/slide" Target="/ppt/slides/slide3.xml" Id="R3df3dd2cc4e44054" /><Relationship Type="http://schemas.openxmlformats.org/officeDocument/2006/relationships/slide" Target="/ppt/slides/slide4.xml" Id="R3e741a85de4b4990" /><Relationship Type="http://schemas.openxmlformats.org/officeDocument/2006/relationships/slide" Target="/ppt/slides/slide5.xml" Id="Rc6b59e0f696d47ee" /><Relationship Type="http://schemas.openxmlformats.org/officeDocument/2006/relationships/slide" Target="/ppt/slides/slide6.xml" Id="R896a2721f9ed481e" /><Relationship Type="http://schemas.openxmlformats.org/officeDocument/2006/relationships/slide" Target="/ppt/slides/slide7.xml" Id="Rfc6c350b3591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830fc670a4c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1486af1924ecc" /><Relationship Type="http://schemas.openxmlformats.org/officeDocument/2006/relationships/theme" Target="/ppt/slideMasters/theme/theme1.xml" Id="R6deee1b3dee44b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1486af1924e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c899ca704e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016aa4fe44f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f6e364a3944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1736d39f741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00a57a63a40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eb0e1d01947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2f227ada149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TROND FINSÅDAL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FINSÅDAL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TROND FINSÅDAL AS ble etablert [år] og holder til i Nodeland.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FINSÅDAL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FINSÅDAL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FINSÅDAL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2 585 624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754 564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FINSÅDAL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FINSÅDAL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FINSÅDAL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Songdalsvegen 211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4645 Nodeland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FINSÅDAL AS</a:t>
            </a:r>
          </a:p>
        </p:txBody>
      </p:sp>
    </p:spTree>
  </p:cSld>
  <p:clrMapOvr>
    <a:masterClrMapping xmlns:a="http://schemas.openxmlformats.org/drawingml/2006/main"/>
  </p:clrMapOvr>
</p:sld>
</file>