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c8f544d5a4b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35ea9afe6b4136"/>
  </p:sldMasterIdLst>
  <p:sldIdLst>
    <p:sldId xmlns:r="http://schemas.openxmlformats.org/officeDocument/2006/relationships" id="256" r:id="R9ffb73a6f2f14455"/>
    <p:sldId xmlns:r="http://schemas.openxmlformats.org/officeDocument/2006/relationships" id="257" r:id="R767c9632069f4797"/>
    <p:sldId xmlns:r="http://schemas.openxmlformats.org/officeDocument/2006/relationships" id="258" r:id="R8c8daccb18114a51"/>
    <p:sldId xmlns:r="http://schemas.openxmlformats.org/officeDocument/2006/relationships" id="259" r:id="R6b4f6825b70842ca"/>
    <p:sldId xmlns:r="http://schemas.openxmlformats.org/officeDocument/2006/relationships" id="260" r:id="R8152621efb364b67"/>
    <p:sldId xmlns:r="http://schemas.openxmlformats.org/officeDocument/2006/relationships" id="261" r:id="Rd2173d3a99494c4e"/>
    <p:sldId xmlns:r="http://schemas.openxmlformats.org/officeDocument/2006/relationships" id="262" r:id="R6d598dafcff7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5ea9afe6b4136" /><Relationship Type="http://schemas.openxmlformats.org/officeDocument/2006/relationships/slide" Target="/ppt/slides/slide1.xml" Id="R9ffb73a6f2f14455" /><Relationship Type="http://schemas.openxmlformats.org/officeDocument/2006/relationships/slide" Target="/ppt/slides/slide2.xml" Id="R767c9632069f4797" /><Relationship Type="http://schemas.openxmlformats.org/officeDocument/2006/relationships/slide" Target="/ppt/slides/slide3.xml" Id="R8c8daccb18114a51" /><Relationship Type="http://schemas.openxmlformats.org/officeDocument/2006/relationships/slide" Target="/ppt/slides/slide4.xml" Id="R6b4f6825b70842ca" /><Relationship Type="http://schemas.openxmlformats.org/officeDocument/2006/relationships/slide" Target="/ppt/slides/slide5.xml" Id="R8152621efb364b67" /><Relationship Type="http://schemas.openxmlformats.org/officeDocument/2006/relationships/slide" Target="/ppt/slides/slide6.xml" Id="Rd2173d3a99494c4e" /><Relationship Type="http://schemas.openxmlformats.org/officeDocument/2006/relationships/slide" Target="/ppt/slides/slide7.xml" Id="R6d598dafcff7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a39007d74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8541039684a9e" /><Relationship Type="http://schemas.openxmlformats.org/officeDocument/2006/relationships/theme" Target="/ppt/slideMasters/theme/theme1.xml" Id="R39dee4e65d00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88541039684a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d7a75fe5840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7bab58d57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63c6c292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72fc79c7a4b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e0753af4f4b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976c6b83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d38e8051b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