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499a6335e441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57a5914205412f"/>
  </p:sldMasterIdLst>
  <p:sldIdLst>
    <p:sldId xmlns:r="http://schemas.openxmlformats.org/officeDocument/2006/relationships" id="256" r:id="R5ecb7896eb5946e0"/>
    <p:sldId xmlns:r="http://schemas.openxmlformats.org/officeDocument/2006/relationships" id="257" r:id="R9ab8c5e50c724f82"/>
    <p:sldId xmlns:r="http://schemas.openxmlformats.org/officeDocument/2006/relationships" id="258" r:id="R24a1a82b75cd481b"/>
    <p:sldId xmlns:r="http://schemas.openxmlformats.org/officeDocument/2006/relationships" id="259" r:id="R9aee3555d34d4642"/>
    <p:sldId xmlns:r="http://schemas.openxmlformats.org/officeDocument/2006/relationships" id="260" r:id="R51a4f3aa480d4f48"/>
    <p:sldId xmlns:r="http://schemas.openxmlformats.org/officeDocument/2006/relationships" id="261" r:id="Redabc3af3e794d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7a5914205412f" /><Relationship Type="http://schemas.openxmlformats.org/officeDocument/2006/relationships/slide" Target="/ppt/slides/slide1.xml" Id="R5ecb7896eb5946e0" /><Relationship Type="http://schemas.openxmlformats.org/officeDocument/2006/relationships/slide" Target="/ppt/slides/slide2.xml" Id="R9ab8c5e50c724f82" /><Relationship Type="http://schemas.openxmlformats.org/officeDocument/2006/relationships/slide" Target="/ppt/slides/slide3.xml" Id="R24a1a82b75cd481b" /><Relationship Type="http://schemas.openxmlformats.org/officeDocument/2006/relationships/slide" Target="/ppt/slides/slide4.xml" Id="R9aee3555d34d4642" /><Relationship Type="http://schemas.openxmlformats.org/officeDocument/2006/relationships/slide" Target="/ppt/slides/slide5.xml" Id="R51a4f3aa480d4f48" /><Relationship Type="http://schemas.openxmlformats.org/officeDocument/2006/relationships/slide" Target="/ppt/slides/slide6.xml" Id="Redabc3af3e794d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3fb6ab07146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7d3bc6b48485e" /><Relationship Type="http://schemas.openxmlformats.org/officeDocument/2006/relationships/theme" Target="/ppt/slideMasters/theme/theme1.xml" Id="R38c9575d48a449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7d3bc6b4848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c92107a974c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c7e9b887849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c8d5814ef48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29506149a49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4c33b265647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5503fe9dc4f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KOLBERG MOTORS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