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b8019ad2b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c854e988a430c"/>
  </p:sldMasterIdLst>
  <p:sldIdLst>
    <p:sldId xmlns:r="http://schemas.openxmlformats.org/officeDocument/2006/relationships" id="256" r:id="R9a4b4386c0fa44de"/>
    <p:sldId xmlns:r="http://schemas.openxmlformats.org/officeDocument/2006/relationships" id="257" r:id="Rdf787a0d8c054738"/>
    <p:sldId xmlns:r="http://schemas.openxmlformats.org/officeDocument/2006/relationships" id="258" r:id="R9f6386d9061c495c"/>
    <p:sldId xmlns:r="http://schemas.openxmlformats.org/officeDocument/2006/relationships" id="259" r:id="R6d7b5a77334242cc"/>
    <p:sldId xmlns:r="http://schemas.openxmlformats.org/officeDocument/2006/relationships" id="260" r:id="R984fe4ddb0be4797"/>
    <p:sldId xmlns:r="http://schemas.openxmlformats.org/officeDocument/2006/relationships" id="261" r:id="R238d63345bd74e78"/>
    <p:sldId xmlns:r="http://schemas.openxmlformats.org/officeDocument/2006/relationships" id="262" r:id="R1daac9e72b7446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c854e988a430c" /><Relationship Type="http://schemas.openxmlformats.org/officeDocument/2006/relationships/slide" Target="/ppt/slides/slide1.xml" Id="R9a4b4386c0fa44de" /><Relationship Type="http://schemas.openxmlformats.org/officeDocument/2006/relationships/slide" Target="/ppt/slides/slide2.xml" Id="Rdf787a0d8c054738" /><Relationship Type="http://schemas.openxmlformats.org/officeDocument/2006/relationships/slide" Target="/ppt/slides/slide3.xml" Id="R9f6386d9061c495c" /><Relationship Type="http://schemas.openxmlformats.org/officeDocument/2006/relationships/slide" Target="/ppt/slides/slide4.xml" Id="R6d7b5a77334242cc" /><Relationship Type="http://schemas.openxmlformats.org/officeDocument/2006/relationships/slide" Target="/ppt/slides/slide5.xml" Id="R984fe4ddb0be4797" /><Relationship Type="http://schemas.openxmlformats.org/officeDocument/2006/relationships/slide" Target="/ppt/slides/slide6.xml" Id="R238d63345bd74e78" /><Relationship Type="http://schemas.openxmlformats.org/officeDocument/2006/relationships/slide" Target="/ppt/slides/slide7.xml" Id="R1daac9e72b7446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238c68dd7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54e37444488c" /><Relationship Type="http://schemas.openxmlformats.org/officeDocument/2006/relationships/theme" Target="/ppt/slideMasters/theme/theme1.xml" Id="R0b533459e2834b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d54e37444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73ca8136d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ca2a120be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11982de6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fb2f45e148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336e782a540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c1ec13964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6c464e39643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MACANOCO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MACANOCO 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4 913 368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918 293 213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MACANOCO I AS</a:t>
            </a:r>
          </a:p>
        </p:txBody>
      </p:sp>
    </p:spTree>
  </p:cSld>
  <p:clrMapOvr>
    <a:masterClrMapping xmlns:a="http://schemas.openxmlformats.org/drawingml/2006/main"/>
  </p:clrMapOvr>
</p:sld>
</file>