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1fcde0a73d47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21e324a44e4fa3"/>
  </p:sldMasterIdLst>
  <p:sldIdLst>
    <p:sldId xmlns:r="http://schemas.openxmlformats.org/officeDocument/2006/relationships" id="256" r:id="R77e6aaa6d39548f4"/>
    <p:sldId xmlns:r="http://schemas.openxmlformats.org/officeDocument/2006/relationships" id="257" r:id="Ree52969edd494cb7"/>
    <p:sldId xmlns:r="http://schemas.openxmlformats.org/officeDocument/2006/relationships" id="258" r:id="Raae24a45102043c8"/>
    <p:sldId xmlns:r="http://schemas.openxmlformats.org/officeDocument/2006/relationships" id="259" r:id="R51b758994fe14733"/>
    <p:sldId xmlns:r="http://schemas.openxmlformats.org/officeDocument/2006/relationships" id="260" r:id="R7b6d76e4072744f2"/>
    <p:sldId xmlns:r="http://schemas.openxmlformats.org/officeDocument/2006/relationships" id="261" r:id="R1d7ef1ce425544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21e324a44e4fa3" /><Relationship Type="http://schemas.openxmlformats.org/officeDocument/2006/relationships/slide" Target="/ppt/slides/slide1.xml" Id="R77e6aaa6d39548f4" /><Relationship Type="http://schemas.openxmlformats.org/officeDocument/2006/relationships/slide" Target="/ppt/slides/slide2.xml" Id="Ree52969edd494cb7" /><Relationship Type="http://schemas.openxmlformats.org/officeDocument/2006/relationships/slide" Target="/ppt/slides/slide3.xml" Id="Raae24a45102043c8" /><Relationship Type="http://schemas.openxmlformats.org/officeDocument/2006/relationships/slide" Target="/ppt/slides/slide4.xml" Id="R51b758994fe14733" /><Relationship Type="http://schemas.openxmlformats.org/officeDocument/2006/relationships/slide" Target="/ppt/slides/slide5.xml" Id="R7b6d76e4072744f2" /><Relationship Type="http://schemas.openxmlformats.org/officeDocument/2006/relationships/slide" Target="/ppt/slides/slide6.xml" Id="R1d7ef1ce425544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d1e2cec83144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7a21c89af4b60" /><Relationship Type="http://schemas.openxmlformats.org/officeDocument/2006/relationships/theme" Target="/ppt/slideMasters/theme/theme1.xml" Id="R6eefec3bcd5d4f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37a21c89af4b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2886b19d04b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cb8e41e5a4f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77425102045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9d48b72da4a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723e5557742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65f86a55d4d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NØTTERØY- TØNSBERG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NØTTERØY- TØNSBERG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NØTTERØY- TØNSBERG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NØTTERØY- TØNSBERG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NØTTERØY- TØNSBERG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NØTTERØY- TØNSBERG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−5 777 782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79 508 162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1 216 346 771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1 245 747 818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NØTTERØY- TØNSBERG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Rambergveien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3115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918 290 982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NØTTERØY- TØNSBERG</a:t>
            </a:r>
          </a:p>
        </p:txBody>
      </p:sp>
    </p:spTree>
  </p:cSld>
  <p:clrMapOvr>
    <a:masterClrMapping xmlns:a="http://schemas.openxmlformats.org/drawingml/2006/main"/>
  </p:clrMapOvr>
</p:sld>
</file>