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146dffb2d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e022810ad40e9"/>
  </p:sldMasterIdLst>
  <p:sldIdLst>
    <p:sldId xmlns:r="http://schemas.openxmlformats.org/officeDocument/2006/relationships" id="256" r:id="R05d5e91adb6e4315"/>
    <p:sldId xmlns:r="http://schemas.openxmlformats.org/officeDocument/2006/relationships" id="257" r:id="R648a297d33db4d0b"/>
    <p:sldId xmlns:r="http://schemas.openxmlformats.org/officeDocument/2006/relationships" id="258" r:id="R7c55879abeb74dc1"/>
    <p:sldId xmlns:r="http://schemas.openxmlformats.org/officeDocument/2006/relationships" id="259" r:id="Rcfd9c957274543bc"/>
    <p:sldId xmlns:r="http://schemas.openxmlformats.org/officeDocument/2006/relationships" id="260" r:id="R1bd723a4d09e4a86"/>
    <p:sldId xmlns:r="http://schemas.openxmlformats.org/officeDocument/2006/relationships" id="261" r:id="Rb1ec45747f09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e022810ad40e9" /><Relationship Type="http://schemas.openxmlformats.org/officeDocument/2006/relationships/slide" Target="/ppt/slides/slide1.xml" Id="R05d5e91adb6e4315" /><Relationship Type="http://schemas.openxmlformats.org/officeDocument/2006/relationships/slide" Target="/ppt/slides/slide2.xml" Id="R648a297d33db4d0b" /><Relationship Type="http://schemas.openxmlformats.org/officeDocument/2006/relationships/slide" Target="/ppt/slides/slide3.xml" Id="R7c55879abeb74dc1" /><Relationship Type="http://schemas.openxmlformats.org/officeDocument/2006/relationships/slide" Target="/ppt/slides/slide4.xml" Id="Rcfd9c957274543bc" /><Relationship Type="http://schemas.openxmlformats.org/officeDocument/2006/relationships/slide" Target="/ppt/slides/slide5.xml" Id="R1bd723a4d09e4a86" /><Relationship Type="http://schemas.openxmlformats.org/officeDocument/2006/relationships/slide" Target="/ppt/slides/slide6.xml" Id="Rb1ec45747f09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934affea847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dc7241b6d4da8" /><Relationship Type="http://schemas.openxmlformats.org/officeDocument/2006/relationships/theme" Target="/ppt/slideMasters/theme/theme1.xml" Id="R40599f567fe14b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dc7241b6d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667d3ec3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21f3fee6f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0621ce103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edeebeae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f7aed94e4e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b3ea083e3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BV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419 514 909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235 436 570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235 436 341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5 877 279 921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6 021 331 808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