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d56d2cb4e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21ee308174342"/>
  </p:sldMasterIdLst>
  <p:sldIdLst>
    <p:sldId xmlns:r="http://schemas.openxmlformats.org/officeDocument/2006/relationships" id="256" r:id="R169ded45a816424e"/>
    <p:sldId xmlns:r="http://schemas.openxmlformats.org/officeDocument/2006/relationships" id="257" r:id="R10fbd5c304d242a8"/>
    <p:sldId xmlns:r="http://schemas.openxmlformats.org/officeDocument/2006/relationships" id="258" r:id="Rb4d18122d8544c4a"/>
    <p:sldId xmlns:r="http://schemas.openxmlformats.org/officeDocument/2006/relationships" id="259" r:id="R70471bf6731547b2"/>
    <p:sldId xmlns:r="http://schemas.openxmlformats.org/officeDocument/2006/relationships" id="260" r:id="R53c09767e45b46c8"/>
    <p:sldId xmlns:r="http://schemas.openxmlformats.org/officeDocument/2006/relationships" id="261" r:id="R6f6da7a8f12a4f55"/>
    <p:sldId xmlns:r="http://schemas.openxmlformats.org/officeDocument/2006/relationships" id="262" r:id="R0eb23fb1661e4c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21ee308174342" /><Relationship Type="http://schemas.openxmlformats.org/officeDocument/2006/relationships/slide" Target="/ppt/slides/slide1.xml" Id="R169ded45a816424e" /><Relationship Type="http://schemas.openxmlformats.org/officeDocument/2006/relationships/slide" Target="/ppt/slides/slide2.xml" Id="R10fbd5c304d242a8" /><Relationship Type="http://schemas.openxmlformats.org/officeDocument/2006/relationships/slide" Target="/ppt/slides/slide3.xml" Id="Rb4d18122d8544c4a" /><Relationship Type="http://schemas.openxmlformats.org/officeDocument/2006/relationships/slide" Target="/ppt/slides/slide4.xml" Id="R70471bf6731547b2" /><Relationship Type="http://schemas.openxmlformats.org/officeDocument/2006/relationships/slide" Target="/ppt/slides/slide5.xml" Id="R53c09767e45b46c8" /><Relationship Type="http://schemas.openxmlformats.org/officeDocument/2006/relationships/slide" Target="/ppt/slides/slide6.xml" Id="R6f6da7a8f12a4f55" /><Relationship Type="http://schemas.openxmlformats.org/officeDocument/2006/relationships/slide" Target="/ppt/slides/slide7.xml" Id="R0eb23fb1661e4c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745483451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ee015ebf442bd" /><Relationship Type="http://schemas.openxmlformats.org/officeDocument/2006/relationships/theme" Target="/ppt/slideMasters/theme/theme1.xml" Id="Rae0eb8327479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ee015ebf442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320dd10ab4a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a4c14951147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1c79312fc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20dce92ca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bf45979974f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ac6e96fe6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d94667ffd48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−1 046 474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174 234 718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189 400 719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MYKLEBUST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MATILDE MYKLEBUST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HELENE MYKLEBUST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MATILDE MYKLEBUST  –  12,7 %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MYKLEBUST  –  12,7 %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HELENE MYKLEBUST  –  12,7 %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AS</a:t>
            </a:r>
          </a:p>
        </p:txBody>
      </p:sp>
    </p:spTree>
  </p:cSld>
  <p:clrMapOvr>
    <a:masterClrMapping xmlns:a="http://schemas.openxmlformats.org/drawingml/2006/main"/>
  </p:clrMapOvr>
</p:sld>
</file>