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d2d7189b54b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d6b5cdcf94996"/>
  </p:sldMasterIdLst>
  <p:sldIdLst>
    <p:sldId xmlns:r="http://schemas.openxmlformats.org/officeDocument/2006/relationships" id="256" r:id="Rc777b298d50045b1"/>
    <p:sldId xmlns:r="http://schemas.openxmlformats.org/officeDocument/2006/relationships" id="257" r:id="R6e656c1c20b04510"/>
    <p:sldId xmlns:r="http://schemas.openxmlformats.org/officeDocument/2006/relationships" id="258" r:id="R083530cbaf9344c6"/>
    <p:sldId xmlns:r="http://schemas.openxmlformats.org/officeDocument/2006/relationships" id="259" r:id="Ra4705f80eb2549f8"/>
    <p:sldId xmlns:r="http://schemas.openxmlformats.org/officeDocument/2006/relationships" id="260" r:id="Rc60ab383fc474593"/>
    <p:sldId xmlns:r="http://schemas.openxmlformats.org/officeDocument/2006/relationships" id="261" r:id="R4132296418904391"/>
    <p:sldId xmlns:r="http://schemas.openxmlformats.org/officeDocument/2006/relationships" id="262" r:id="R999e3bb029dd4a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d6b5cdcf94996" /><Relationship Type="http://schemas.openxmlformats.org/officeDocument/2006/relationships/slide" Target="/ppt/slides/slide1.xml" Id="Rc777b298d50045b1" /><Relationship Type="http://schemas.openxmlformats.org/officeDocument/2006/relationships/slide" Target="/ppt/slides/slide2.xml" Id="R6e656c1c20b04510" /><Relationship Type="http://schemas.openxmlformats.org/officeDocument/2006/relationships/slide" Target="/ppt/slides/slide3.xml" Id="R083530cbaf9344c6" /><Relationship Type="http://schemas.openxmlformats.org/officeDocument/2006/relationships/slide" Target="/ppt/slides/slide4.xml" Id="Ra4705f80eb2549f8" /><Relationship Type="http://schemas.openxmlformats.org/officeDocument/2006/relationships/slide" Target="/ppt/slides/slide5.xml" Id="Rc60ab383fc474593" /><Relationship Type="http://schemas.openxmlformats.org/officeDocument/2006/relationships/slide" Target="/ppt/slides/slide6.xml" Id="R4132296418904391" /><Relationship Type="http://schemas.openxmlformats.org/officeDocument/2006/relationships/slide" Target="/ppt/slides/slide7.xml" Id="R999e3bb029dd4a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6b444c9e24d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7cec5168d40ae" /><Relationship Type="http://schemas.openxmlformats.org/officeDocument/2006/relationships/theme" Target="/ppt/slideMasters/theme/theme1.xml" Id="Rf1fd238cb5e441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87cec5168d40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cee4f5ab947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c4f6cf84447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92a73749b49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3771ca295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6826bc8ab4d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91729316e4e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70262e6cd43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394 380 000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5 408 305 000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6 739 902 000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OSVI INVEST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HENVAR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MATVAR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VARAL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VARJUL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JOVAR HOLDING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918 283 080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