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a06ce9b787348f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c5d96785c594c86"/>
  </p:sldMasterIdLst>
  <p:sldIdLst>
    <p:sldId xmlns:r="http://schemas.openxmlformats.org/officeDocument/2006/relationships" id="256" r:id="Rcf1b282575294468"/>
    <p:sldId xmlns:r="http://schemas.openxmlformats.org/officeDocument/2006/relationships" id="257" r:id="Rbe9e0b2ee10248be"/>
    <p:sldId xmlns:r="http://schemas.openxmlformats.org/officeDocument/2006/relationships" id="258" r:id="Rd7ecb71f52dc444a"/>
    <p:sldId xmlns:r="http://schemas.openxmlformats.org/officeDocument/2006/relationships" id="259" r:id="R90262b47b00f4005"/>
    <p:sldId xmlns:r="http://schemas.openxmlformats.org/officeDocument/2006/relationships" id="260" r:id="Rf4711940ebc94850"/>
    <p:sldId xmlns:r="http://schemas.openxmlformats.org/officeDocument/2006/relationships" id="261" r:id="R781fd9b575c64c1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5d96785c594c86" /><Relationship Type="http://schemas.openxmlformats.org/officeDocument/2006/relationships/slide" Target="/ppt/slides/slide1.xml" Id="Rcf1b282575294468" /><Relationship Type="http://schemas.openxmlformats.org/officeDocument/2006/relationships/slide" Target="/ppt/slides/slide2.xml" Id="Rbe9e0b2ee10248be" /><Relationship Type="http://schemas.openxmlformats.org/officeDocument/2006/relationships/slide" Target="/ppt/slides/slide3.xml" Id="Rd7ecb71f52dc444a" /><Relationship Type="http://schemas.openxmlformats.org/officeDocument/2006/relationships/slide" Target="/ppt/slides/slide4.xml" Id="R90262b47b00f4005" /><Relationship Type="http://schemas.openxmlformats.org/officeDocument/2006/relationships/slide" Target="/ppt/slides/slide5.xml" Id="Rf4711940ebc94850" /><Relationship Type="http://schemas.openxmlformats.org/officeDocument/2006/relationships/slide" Target="/ppt/slides/slide6.xml" Id="R781fd9b575c64c1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2620009c77442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ca0a0b288d49ae" /><Relationship Type="http://schemas.openxmlformats.org/officeDocument/2006/relationships/theme" Target="/ppt/slideMasters/theme/theme1.xml" Id="R817adf91c52749c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9ca0a0b288d49a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4d7296c8864e1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fd7b8b32ee4d5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6b88a20c9b402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24fd7d59d945c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3a2687a762418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ae79e12308421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VARNER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VARNER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VARNER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VARNER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VARNER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VARNER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Nesøyveien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1396 Billingstad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918 283 080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VARNER HOLDING AS</a:t>
            </a:r>
          </a:p>
        </p:txBody>
      </p:sp>
    </p:spTree>
  </p:cSld>
  <p:clrMapOvr>
    <a:masterClrMapping xmlns:a="http://schemas.openxmlformats.org/drawingml/2006/main"/>
  </p:clrMapOvr>
</p:sld>
</file>