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2b9fecfef54e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f40908688e4eae"/>
  </p:sldMasterIdLst>
  <p:sldIdLst>
    <p:sldId xmlns:r="http://schemas.openxmlformats.org/officeDocument/2006/relationships" id="256" r:id="Rd00aba3d0b7e4008"/>
    <p:sldId xmlns:r="http://schemas.openxmlformats.org/officeDocument/2006/relationships" id="257" r:id="R527c934ddfd64f21"/>
    <p:sldId xmlns:r="http://schemas.openxmlformats.org/officeDocument/2006/relationships" id="258" r:id="R32fb250ac6bb42fb"/>
    <p:sldId xmlns:r="http://schemas.openxmlformats.org/officeDocument/2006/relationships" id="259" r:id="Rf4a3ef4f103f416d"/>
    <p:sldId xmlns:r="http://schemas.openxmlformats.org/officeDocument/2006/relationships" id="260" r:id="Rea7bcde70a6f481b"/>
    <p:sldId xmlns:r="http://schemas.openxmlformats.org/officeDocument/2006/relationships" id="261" r:id="R78cc2a3b0cf346d5"/>
    <p:sldId xmlns:r="http://schemas.openxmlformats.org/officeDocument/2006/relationships" id="262" r:id="R8729efa7a45741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40908688e4eae" /><Relationship Type="http://schemas.openxmlformats.org/officeDocument/2006/relationships/slide" Target="/ppt/slides/slide1.xml" Id="Rd00aba3d0b7e4008" /><Relationship Type="http://schemas.openxmlformats.org/officeDocument/2006/relationships/slide" Target="/ppt/slides/slide2.xml" Id="R527c934ddfd64f21" /><Relationship Type="http://schemas.openxmlformats.org/officeDocument/2006/relationships/slide" Target="/ppt/slides/slide3.xml" Id="R32fb250ac6bb42fb" /><Relationship Type="http://schemas.openxmlformats.org/officeDocument/2006/relationships/slide" Target="/ppt/slides/slide4.xml" Id="Rf4a3ef4f103f416d" /><Relationship Type="http://schemas.openxmlformats.org/officeDocument/2006/relationships/slide" Target="/ppt/slides/slide5.xml" Id="Rea7bcde70a6f481b" /><Relationship Type="http://schemas.openxmlformats.org/officeDocument/2006/relationships/slide" Target="/ppt/slides/slide6.xml" Id="R78cc2a3b0cf346d5" /><Relationship Type="http://schemas.openxmlformats.org/officeDocument/2006/relationships/slide" Target="/ppt/slides/slide7.xml" Id="R8729efa7a45741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82f8c11e149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fe7c53c224591" /><Relationship Type="http://schemas.openxmlformats.org/officeDocument/2006/relationships/theme" Target="/ppt/slideMasters/theme/theme1.xml" Id="Rffa79fb2fc8646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9fe7c53c2245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5a2c97ef44f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aa9e783c841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acf00a13940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cf48b6b4a40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edcb178894d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577b193fa44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4be96997646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 G JØRGENSEN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 JØRGENSEN AS ble etablert [år] og holder til i Ulefoss.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1 699 841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3 703 516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GUNNERUD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3830 Ulefoss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918 279 938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G JØRGENSEN AS</a:t>
            </a:r>
          </a:p>
        </p:txBody>
      </p:sp>
    </p:spTree>
  </p:cSld>
  <p:clrMapOvr>
    <a:masterClrMapping xmlns:a="http://schemas.openxmlformats.org/drawingml/2006/main"/>
  </p:clrMapOvr>
</p:sld>
</file>