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1548f2b1b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6a0eac9c084056"/>
  </p:sldMasterIdLst>
  <p:sldIdLst>
    <p:sldId xmlns:r="http://schemas.openxmlformats.org/officeDocument/2006/relationships" id="256" r:id="Rc65485d7f53446bd"/>
    <p:sldId xmlns:r="http://schemas.openxmlformats.org/officeDocument/2006/relationships" id="257" r:id="R2077d1ab69e14eaa"/>
    <p:sldId xmlns:r="http://schemas.openxmlformats.org/officeDocument/2006/relationships" id="258" r:id="R966e748c37904938"/>
    <p:sldId xmlns:r="http://schemas.openxmlformats.org/officeDocument/2006/relationships" id="259" r:id="Red58dbb1edf845e1"/>
    <p:sldId xmlns:r="http://schemas.openxmlformats.org/officeDocument/2006/relationships" id="260" r:id="R4c17443711b94607"/>
    <p:sldId xmlns:r="http://schemas.openxmlformats.org/officeDocument/2006/relationships" id="261" r:id="Ra0f9d76af49b406b"/>
    <p:sldId xmlns:r="http://schemas.openxmlformats.org/officeDocument/2006/relationships" id="262" r:id="R6f3bd7395bcd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a0eac9c084056" /><Relationship Type="http://schemas.openxmlformats.org/officeDocument/2006/relationships/slide" Target="/ppt/slides/slide1.xml" Id="Rc65485d7f53446bd" /><Relationship Type="http://schemas.openxmlformats.org/officeDocument/2006/relationships/slide" Target="/ppt/slides/slide2.xml" Id="R2077d1ab69e14eaa" /><Relationship Type="http://schemas.openxmlformats.org/officeDocument/2006/relationships/slide" Target="/ppt/slides/slide3.xml" Id="R966e748c37904938" /><Relationship Type="http://schemas.openxmlformats.org/officeDocument/2006/relationships/slide" Target="/ppt/slides/slide4.xml" Id="Red58dbb1edf845e1" /><Relationship Type="http://schemas.openxmlformats.org/officeDocument/2006/relationships/slide" Target="/ppt/slides/slide5.xml" Id="R4c17443711b94607" /><Relationship Type="http://schemas.openxmlformats.org/officeDocument/2006/relationships/slide" Target="/ppt/slides/slide6.xml" Id="Ra0f9d76af49b406b" /><Relationship Type="http://schemas.openxmlformats.org/officeDocument/2006/relationships/slide" Target="/ppt/slides/slide7.xml" Id="R6f3bd7395bcd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de2997af243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de88d89614334" /><Relationship Type="http://schemas.openxmlformats.org/officeDocument/2006/relationships/theme" Target="/ppt/slideMasters/theme/theme1.xml" Id="R2afc8c8a9fca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2de88d8961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5452c6bf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425bd8cee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b1e98290a4a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2d008cf4a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e42939118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b1aea15f545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fe76e95d140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VORTEX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−2 784 961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16 858 396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918 279 628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VORTEX AS</a:t>
            </a:r>
          </a:p>
        </p:txBody>
      </p:sp>
    </p:spTree>
  </p:cSld>
  <p:clrMapOvr>
    <a:masterClrMapping xmlns:a="http://schemas.openxmlformats.org/drawingml/2006/main"/>
  </p:clrMapOvr>
</p:sld>
</file>