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25ddd8825d74ed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b3ff1228dbd40b4"/>
  </p:sldMasterIdLst>
  <p:sldIdLst>
    <p:sldId xmlns:r="http://schemas.openxmlformats.org/officeDocument/2006/relationships" id="256" r:id="Radd3e1e3c56746e4"/>
    <p:sldId xmlns:r="http://schemas.openxmlformats.org/officeDocument/2006/relationships" id="257" r:id="R55ae38a4894b41e7"/>
    <p:sldId xmlns:r="http://schemas.openxmlformats.org/officeDocument/2006/relationships" id="258" r:id="R2437c0f6d0ab4cd4"/>
    <p:sldId xmlns:r="http://schemas.openxmlformats.org/officeDocument/2006/relationships" id="259" r:id="R597e3571333941e1"/>
    <p:sldId xmlns:r="http://schemas.openxmlformats.org/officeDocument/2006/relationships" id="260" r:id="Rdafd2fed5b77473e"/>
    <p:sldId xmlns:r="http://schemas.openxmlformats.org/officeDocument/2006/relationships" id="261" r:id="R63ab2729637f4517"/>
    <p:sldId xmlns:r="http://schemas.openxmlformats.org/officeDocument/2006/relationships" id="262" r:id="R8d620d9e4b8c435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b3ff1228dbd40b4" /><Relationship Type="http://schemas.openxmlformats.org/officeDocument/2006/relationships/slide" Target="/ppt/slides/slide1.xml" Id="Radd3e1e3c56746e4" /><Relationship Type="http://schemas.openxmlformats.org/officeDocument/2006/relationships/slide" Target="/ppt/slides/slide2.xml" Id="R55ae38a4894b41e7" /><Relationship Type="http://schemas.openxmlformats.org/officeDocument/2006/relationships/slide" Target="/ppt/slides/slide3.xml" Id="R2437c0f6d0ab4cd4" /><Relationship Type="http://schemas.openxmlformats.org/officeDocument/2006/relationships/slide" Target="/ppt/slides/slide4.xml" Id="R597e3571333941e1" /><Relationship Type="http://schemas.openxmlformats.org/officeDocument/2006/relationships/slide" Target="/ppt/slides/slide5.xml" Id="Rdafd2fed5b77473e" /><Relationship Type="http://schemas.openxmlformats.org/officeDocument/2006/relationships/slide" Target="/ppt/slides/slide6.xml" Id="R63ab2729637f4517" /><Relationship Type="http://schemas.openxmlformats.org/officeDocument/2006/relationships/slide" Target="/ppt/slides/slide7.xml" Id="R8d620d9e4b8c435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676fe850887405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807483e64f4ae2" /><Relationship Type="http://schemas.openxmlformats.org/officeDocument/2006/relationships/theme" Target="/ppt/slideMasters/theme/theme1.xml" Id="Rdce3fff067aa45b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b807483e64f4ae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9d40baa3824a7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d852ba07b7455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2d4c53541b4bf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378c8645cd4ad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6706650efe48c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6749e63ad04d3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e9b03d0162444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FIHA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FIHA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FIHA HOLDING AS ble etablert [år] og holder til i Skien.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FIHA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FIHA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FIHA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3 406 102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−889 160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4 099 695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18 618 905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90 261 219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FIHA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ESCENDO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FJELLVÅKEN EIENDOM HOLDING 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FIHA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Kjørbekkvegen 46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3735 Skien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48 88 38 38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post@fiha.no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www.fiha.no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918 276 513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FIHA HOLDING AS</a:t>
            </a:r>
          </a:p>
        </p:txBody>
      </p:sp>
    </p:spTree>
  </p:cSld>
  <p:clrMapOvr>
    <a:masterClrMapping xmlns:a="http://schemas.openxmlformats.org/drawingml/2006/main"/>
  </p:clrMapOvr>
</p:sld>
</file>