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abb83d64047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cf29c994743e0"/>
  </p:sldMasterIdLst>
  <p:sldIdLst>
    <p:sldId xmlns:r="http://schemas.openxmlformats.org/officeDocument/2006/relationships" id="256" r:id="R13926db7fb6b40d1"/>
    <p:sldId xmlns:r="http://schemas.openxmlformats.org/officeDocument/2006/relationships" id="257" r:id="R44b3d726bd984375"/>
    <p:sldId xmlns:r="http://schemas.openxmlformats.org/officeDocument/2006/relationships" id="258" r:id="R63a6ef437fe14c04"/>
    <p:sldId xmlns:r="http://schemas.openxmlformats.org/officeDocument/2006/relationships" id="259" r:id="Rb726647c71224a83"/>
    <p:sldId xmlns:r="http://schemas.openxmlformats.org/officeDocument/2006/relationships" id="260" r:id="Rcd60816aba334561"/>
    <p:sldId xmlns:r="http://schemas.openxmlformats.org/officeDocument/2006/relationships" id="261" r:id="R11310c40385e4b3f"/>
    <p:sldId xmlns:r="http://schemas.openxmlformats.org/officeDocument/2006/relationships" id="262" r:id="R52d2d35ee8a7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cf29c994743e0" /><Relationship Type="http://schemas.openxmlformats.org/officeDocument/2006/relationships/slide" Target="/ppt/slides/slide1.xml" Id="R13926db7fb6b40d1" /><Relationship Type="http://schemas.openxmlformats.org/officeDocument/2006/relationships/slide" Target="/ppt/slides/slide2.xml" Id="R44b3d726bd984375" /><Relationship Type="http://schemas.openxmlformats.org/officeDocument/2006/relationships/slide" Target="/ppt/slides/slide3.xml" Id="R63a6ef437fe14c04" /><Relationship Type="http://schemas.openxmlformats.org/officeDocument/2006/relationships/slide" Target="/ppt/slides/slide4.xml" Id="Rb726647c71224a83" /><Relationship Type="http://schemas.openxmlformats.org/officeDocument/2006/relationships/slide" Target="/ppt/slides/slide5.xml" Id="Rcd60816aba334561" /><Relationship Type="http://schemas.openxmlformats.org/officeDocument/2006/relationships/slide" Target="/ppt/slides/slide6.xml" Id="R11310c40385e4b3f" /><Relationship Type="http://schemas.openxmlformats.org/officeDocument/2006/relationships/slide" Target="/ppt/slides/slide7.xml" Id="R52d2d35ee8a7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a1b82aae8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aad4b6fb3405f" /><Relationship Type="http://schemas.openxmlformats.org/officeDocument/2006/relationships/theme" Target="/ppt/slideMasters/theme/theme1.xml" Id="R6ab0601e4f1943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6aad4b6fb3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a9db0b28e40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81fbaa70d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2970df037d45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01a641f1c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a95de97b0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b0d0721f9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6ca53e515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BEHAMA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BEHAMA EIENDOM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650 191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−277 229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10 226 731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11 613 819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BEHAMA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Reidar Matre, Snørshaugen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BEHAMA EIENDOM AS</a:t>
            </a:r>
          </a:p>
        </p:txBody>
      </p:sp>
    </p:spTree>
  </p:cSld>
  <p:clrMapOvr>
    <a:masterClrMapping xmlns:a="http://schemas.openxmlformats.org/drawingml/2006/main"/>
  </p:clrMapOvr>
</p:sld>
</file>