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0993acea664b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36c9c3227e48c5"/>
  </p:sldMasterIdLst>
  <p:sldIdLst>
    <p:sldId xmlns:r="http://schemas.openxmlformats.org/officeDocument/2006/relationships" id="256" r:id="Rc62ccabc7e2e4338"/>
    <p:sldId xmlns:r="http://schemas.openxmlformats.org/officeDocument/2006/relationships" id="257" r:id="R5cd0ec76025a4006"/>
    <p:sldId xmlns:r="http://schemas.openxmlformats.org/officeDocument/2006/relationships" id="258" r:id="R90014b80ff30461a"/>
    <p:sldId xmlns:r="http://schemas.openxmlformats.org/officeDocument/2006/relationships" id="259" r:id="R874d3e60c6a64580"/>
    <p:sldId xmlns:r="http://schemas.openxmlformats.org/officeDocument/2006/relationships" id="260" r:id="Rd826828aabd64003"/>
    <p:sldId xmlns:r="http://schemas.openxmlformats.org/officeDocument/2006/relationships" id="261" r:id="R52335c568de14c8c"/>
    <p:sldId xmlns:r="http://schemas.openxmlformats.org/officeDocument/2006/relationships" id="262" r:id="R660f21df84c644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6c9c3227e48c5" /><Relationship Type="http://schemas.openxmlformats.org/officeDocument/2006/relationships/slide" Target="/ppt/slides/slide1.xml" Id="Rc62ccabc7e2e4338" /><Relationship Type="http://schemas.openxmlformats.org/officeDocument/2006/relationships/slide" Target="/ppt/slides/slide2.xml" Id="R5cd0ec76025a4006" /><Relationship Type="http://schemas.openxmlformats.org/officeDocument/2006/relationships/slide" Target="/ppt/slides/slide3.xml" Id="R90014b80ff30461a" /><Relationship Type="http://schemas.openxmlformats.org/officeDocument/2006/relationships/slide" Target="/ppt/slides/slide4.xml" Id="R874d3e60c6a64580" /><Relationship Type="http://schemas.openxmlformats.org/officeDocument/2006/relationships/slide" Target="/ppt/slides/slide5.xml" Id="Rd826828aabd64003" /><Relationship Type="http://schemas.openxmlformats.org/officeDocument/2006/relationships/slide" Target="/ppt/slides/slide6.xml" Id="R52335c568de14c8c" /><Relationship Type="http://schemas.openxmlformats.org/officeDocument/2006/relationships/slide" Target="/ppt/slides/slide7.xml" Id="R660f21df84c644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b8d594327a4d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fd7e05ee44b20" /><Relationship Type="http://schemas.openxmlformats.org/officeDocument/2006/relationships/theme" Target="/ppt/slideMasters/theme/theme1.xml" Id="Rfda8196922c944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ffd7e05ee44b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e35d0cb434a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62931ad1943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3458c040046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a73ac2b424c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773edfd9346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f83cead2943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891cb0fc844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BEHAMA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BEHAMA DRIFT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1 533 898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9 381 266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9 488 155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BEHAMA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Reidar Matre, Snørshaugen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918 272 844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DRIFT AS</a:t>
            </a:r>
          </a:p>
        </p:txBody>
      </p:sp>
    </p:spTree>
  </p:cSld>
  <p:clrMapOvr>
    <a:masterClrMapping xmlns:a="http://schemas.openxmlformats.org/drawingml/2006/main"/>
  </p:clrMapOvr>
</p:sld>
</file>