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2d90f7e925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f611e94c440fe"/>
  </p:sldMasterIdLst>
  <p:sldIdLst>
    <p:sldId xmlns:r="http://schemas.openxmlformats.org/officeDocument/2006/relationships" id="256" r:id="R6f76d5a196444a7c"/>
    <p:sldId xmlns:r="http://schemas.openxmlformats.org/officeDocument/2006/relationships" id="257" r:id="Rd95b973323394568"/>
    <p:sldId xmlns:r="http://schemas.openxmlformats.org/officeDocument/2006/relationships" id="258" r:id="R167be9bc7af346d4"/>
    <p:sldId xmlns:r="http://schemas.openxmlformats.org/officeDocument/2006/relationships" id="259" r:id="Recd3fe6a2b554027"/>
    <p:sldId xmlns:r="http://schemas.openxmlformats.org/officeDocument/2006/relationships" id="260" r:id="R9da98bf0173149e3"/>
    <p:sldId xmlns:r="http://schemas.openxmlformats.org/officeDocument/2006/relationships" id="261" r:id="R98514600f052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f611e94c440fe" /><Relationship Type="http://schemas.openxmlformats.org/officeDocument/2006/relationships/slide" Target="/ppt/slides/slide1.xml" Id="R6f76d5a196444a7c" /><Relationship Type="http://schemas.openxmlformats.org/officeDocument/2006/relationships/slide" Target="/ppt/slides/slide2.xml" Id="Rd95b973323394568" /><Relationship Type="http://schemas.openxmlformats.org/officeDocument/2006/relationships/slide" Target="/ppt/slides/slide3.xml" Id="R167be9bc7af346d4" /><Relationship Type="http://schemas.openxmlformats.org/officeDocument/2006/relationships/slide" Target="/ppt/slides/slide4.xml" Id="Recd3fe6a2b554027" /><Relationship Type="http://schemas.openxmlformats.org/officeDocument/2006/relationships/slide" Target="/ppt/slides/slide5.xml" Id="R9da98bf0173149e3" /><Relationship Type="http://schemas.openxmlformats.org/officeDocument/2006/relationships/slide" Target="/ppt/slides/slide6.xml" Id="R98514600f052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dfa0dc109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7ae172bfe4927" /><Relationship Type="http://schemas.openxmlformats.org/officeDocument/2006/relationships/theme" Target="/ppt/slideMasters/theme/theme1.xml" Id="R1d59dd5a3df3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7ae172bfe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ff4cff6ad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6154aaf8d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9a789d47d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47a8ef09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b2603194d4a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f797969e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BEHAMA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Matre, Snørshaugen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918 272 844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DRIFT AS</a:t>
            </a:r>
          </a:p>
        </p:txBody>
      </p:sp>
    </p:spTree>
  </p:cSld>
  <p:clrMapOvr>
    <a:masterClrMapping xmlns:a="http://schemas.openxmlformats.org/drawingml/2006/main"/>
  </p:clrMapOvr>
</p:sld>
</file>