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ed32daefcf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dab01af21424c"/>
  </p:sldMasterIdLst>
  <p:sldIdLst>
    <p:sldId xmlns:r="http://schemas.openxmlformats.org/officeDocument/2006/relationships" id="256" r:id="R75ed2045bccb4237"/>
    <p:sldId xmlns:r="http://schemas.openxmlformats.org/officeDocument/2006/relationships" id="257" r:id="Re61d7d39e0d748d4"/>
    <p:sldId xmlns:r="http://schemas.openxmlformats.org/officeDocument/2006/relationships" id="258" r:id="R3845f731ed524841"/>
    <p:sldId xmlns:r="http://schemas.openxmlformats.org/officeDocument/2006/relationships" id="259" r:id="R832018873e00456e"/>
    <p:sldId xmlns:r="http://schemas.openxmlformats.org/officeDocument/2006/relationships" id="260" r:id="R0830a07ccc944e8a"/>
    <p:sldId xmlns:r="http://schemas.openxmlformats.org/officeDocument/2006/relationships" id="261" r:id="R15bf8fbd9cf54b5c"/>
    <p:sldId xmlns:r="http://schemas.openxmlformats.org/officeDocument/2006/relationships" id="262" r:id="R73a27dbbc33b44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dab01af21424c" /><Relationship Type="http://schemas.openxmlformats.org/officeDocument/2006/relationships/slide" Target="/ppt/slides/slide1.xml" Id="R75ed2045bccb4237" /><Relationship Type="http://schemas.openxmlformats.org/officeDocument/2006/relationships/slide" Target="/ppt/slides/slide2.xml" Id="Re61d7d39e0d748d4" /><Relationship Type="http://schemas.openxmlformats.org/officeDocument/2006/relationships/slide" Target="/ppt/slides/slide3.xml" Id="R3845f731ed524841" /><Relationship Type="http://schemas.openxmlformats.org/officeDocument/2006/relationships/slide" Target="/ppt/slides/slide4.xml" Id="R832018873e00456e" /><Relationship Type="http://schemas.openxmlformats.org/officeDocument/2006/relationships/slide" Target="/ppt/slides/slide5.xml" Id="R0830a07ccc944e8a" /><Relationship Type="http://schemas.openxmlformats.org/officeDocument/2006/relationships/slide" Target="/ppt/slides/slide6.xml" Id="R15bf8fbd9cf54b5c" /><Relationship Type="http://schemas.openxmlformats.org/officeDocument/2006/relationships/slide" Target="/ppt/slides/slide7.xml" Id="R73a27dbbc33b44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4e7897536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a18220af94c5b" /><Relationship Type="http://schemas.openxmlformats.org/officeDocument/2006/relationships/theme" Target="/ppt/slideMasters/theme/theme1.xml" Id="R05d4f26895b146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da18220af9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eefef226a4f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b4a5a754146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a71c897354e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55792cf7d4e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c34e7c10e46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9cb8d9f6e4b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e444a6d98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12 576 219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12 678 598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