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6f697231f948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b046359cb04a26"/>
  </p:sldMasterIdLst>
  <p:sldIdLst>
    <p:sldId xmlns:r="http://schemas.openxmlformats.org/officeDocument/2006/relationships" id="256" r:id="Ra7ee380e187946f5"/>
    <p:sldId xmlns:r="http://schemas.openxmlformats.org/officeDocument/2006/relationships" id="257" r:id="R33e47b8f89d84f71"/>
    <p:sldId xmlns:r="http://schemas.openxmlformats.org/officeDocument/2006/relationships" id="258" r:id="R5c2d64924c2f4eb4"/>
    <p:sldId xmlns:r="http://schemas.openxmlformats.org/officeDocument/2006/relationships" id="259" r:id="R5687cf2c48fd4377"/>
    <p:sldId xmlns:r="http://schemas.openxmlformats.org/officeDocument/2006/relationships" id="260" r:id="R7de375ef9564456a"/>
    <p:sldId xmlns:r="http://schemas.openxmlformats.org/officeDocument/2006/relationships" id="261" r:id="Re1c0a6091c394e11"/>
    <p:sldId xmlns:r="http://schemas.openxmlformats.org/officeDocument/2006/relationships" id="262" r:id="Rf92b817c484241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b046359cb04a26" /><Relationship Type="http://schemas.openxmlformats.org/officeDocument/2006/relationships/slide" Target="/ppt/slides/slide1.xml" Id="Ra7ee380e187946f5" /><Relationship Type="http://schemas.openxmlformats.org/officeDocument/2006/relationships/slide" Target="/ppt/slides/slide2.xml" Id="R33e47b8f89d84f71" /><Relationship Type="http://schemas.openxmlformats.org/officeDocument/2006/relationships/slide" Target="/ppt/slides/slide3.xml" Id="R5c2d64924c2f4eb4" /><Relationship Type="http://schemas.openxmlformats.org/officeDocument/2006/relationships/slide" Target="/ppt/slides/slide4.xml" Id="R5687cf2c48fd4377" /><Relationship Type="http://schemas.openxmlformats.org/officeDocument/2006/relationships/slide" Target="/ppt/slides/slide5.xml" Id="R7de375ef9564456a" /><Relationship Type="http://schemas.openxmlformats.org/officeDocument/2006/relationships/slide" Target="/ppt/slides/slide6.xml" Id="Re1c0a6091c394e11" /><Relationship Type="http://schemas.openxmlformats.org/officeDocument/2006/relationships/slide" Target="/ppt/slides/slide7.xml" Id="Rf92b817c484241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2791f4669c49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911534d10498c" /><Relationship Type="http://schemas.openxmlformats.org/officeDocument/2006/relationships/theme" Target="/ppt/slideMasters/theme/theme1.xml" Id="R220a872374214f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7911534d1049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1c9a5444642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6a38ac23cc46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17c7a749d648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50057bb5e84f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851e0b56494a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1cdbae862e481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b1e6c6df144d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JEKTEVIKA 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JEKTEVIKA DRIFT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−4 109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5 128 954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6 831 321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6 887 209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JEKTEVIKA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918 272 798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JEKTEVIKA DRIFT AS</a:t>
            </a:r>
          </a:p>
        </p:txBody>
      </p:sp>
    </p:spTree>
  </p:cSld>
  <p:clrMapOvr>
    <a:masterClrMapping xmlns:a="http://schemas.openxmlformats.org/drawingml/2006/main"/>
  </p:clrMapOvr>
</p:sld>
</file>