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fa3352f65048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6b75fa76eb4487"/>
  </p:sldMasterIdLst>
  <p:sldIdLst>
    <p:sldId xmlns:r="http://schemas.openxmlformats.org/officeDocument/2006/relationships" id="256" r:id="R109fe1b07c2b4427"/>
    <p:sldId xmlns:r="http://schemas.openxmlformats.org/officeDocument/2006/relationships" id="257" r:id="R204191865dbd495b"/>
    <p:sldId xmlns:r="http://schemas.openxmlformats.org/officeDocument/2006/relationships" id="258" r:id="Rd7c1555b65af4dcd"/>
    <p:sldId xmlns:r="http://schemas.openxmlformats.org/officeDocument/2006/relationships" id="259" r:id="R56810752ce3c4462"/>
    <p:sldId xmlns:r="http://schemas.openxmlformats.org/officeDocument/2006/relationships" id="260" r:id="R108fa25e1ca9478c"/>
    <p:sldId xmlns:r="http://schemas.openxmlformats.org/officeDocument/2006/relationships" id="261" r:id="R1f5dcfbe77a64821"/>
    <p:sldId xmlns:r="http://schemas.openxmlformats.org/officeDocument/2006/relationships" id="262" r:id="R1164aad763e848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6b75fa76eb4487" /><Relationship Type="http://schemas.openxmlformats.org/officeDocument/2006/relationships/slide" Target="/ppt/slides/slide1.xml" Id="R109fe1b07c2b4427" /><Relationship Type="http://schemas.openxmlformats.org/officeDocument/2006/relationships/slide" Target="/ppt/slides/slide2.xml" Id="R204191865dbd495b" /><Relationship Type="http://schemas.openxmlformats.org/officeDocument/2006/relationships/slide" Target="/ppt/slides/slide3.xml" Id="Rd7c1555b65af4dcd" /><Relationship Type="http://schemas.openxmlformats.org/officeDocument/2006/relationships/slide" Target="/ppt/slides/slide4.xml" Id="R56810752ce3c4462" /><Relationship Type="http://schemas.openxmlformats.org/officeDocument/2006/relationships/slide" Target="/ppt/slides/slide5.xml" Id="R108fa25e1ca9478c" /><Relationship Type="http://schemas.openxmlformats.org/officeDocument/2006/relationships/slide" Target="/ppt/slides/slide6.xml" Id="R1f5dcfbe77a64821" /><Relationship Type="http://schemas.openxmlformats.org/officeDocument/2006/relationships/slide" Target="/ppt/slides/slide7.xml" Id="R1164aad763e848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6168a5905b4e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af3fbc70e4e6f" /><Relationship Type="http://schemas.openxmlformats.org/officeDocument/2006/relationships/theme" Target="/ppt/slideMasters/theme/theme1.xml" Id="R5452a3c96b2f43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8af3fbc70e4e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3920cabff4d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35a6aa6d748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34224148c43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675f413bb4a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4969f6fde4d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dfa232d8647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50021764748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OSAKONGEN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OSAKONGEN DRIFT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5 827 076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54 996 131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56 422 983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OSAKONGEN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Arne Matre, Osen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918 272 747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DRIFT AS</a:t>
            </a:r>
          </a:p>
        </p:txBody>
      </p:sp>
    </p:spTree>
  </p:cSld>
  <p:clrMapOvr>
    <a:masterClrMapping xmlns:a="http://schemas.openxmlformats.org/drawingml/2006/main"/>
  </p:clrMapOvr>
</p:sld>
</file>