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741d9a3aa48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ebf38b64ae4a82"/>
  </p:sldMasterIdLst>
  <p:sldIdLst>
    <p:sldId xmlns:r="http://schemas.openxmlformats.org/officeDocument/2006/relationships" id="256" r:id="R9b47c35f941543b4"/>
    <p:sldId xmlns:r="http://schemas.openxmlformats.org/officeDocument/2006/relationships" id="257" r:id="R4878b899d53b4c15"/>
    <p:sldId xmlns:r="http://schemas.openxmlformats.org/officeDocument/2006/relationships" id="258" r:id="R4d0fd5b551874f2a"/>
    <p:sldId xmlns:r="http://schemas.openxmlformats.org/officeDocument/2006/relationships" id="259" r:id="R1594514393774f4b"/>
    <p:sldId xmlns:r="http://schemas.openxmlformats.org/officeDocument/2006/relationships" id="260" r:id="R766e2027beb849d7"/>
    <p:sldId xmlns:r="http://schemas.openxmlformats.org/officeDocument/2006/relationships" id="261" r:id="R62331ec879644dc9"/>
    <p:sldId xmlns:r="http://schemas.openxmlformats.org/officeDocument/2006/relationships" id="262" r:id="R1102e99fdf9249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bf38b64ae4a82" /><Relationship Type="http://schemas.openxmlformats.org/officeDocument/2006/relationships/slide" Target="/ppt/slides/slide1.xml" Id="R9b47c35f941543b4" /><Relationship Type="http://schemas.openxmlformats.org/officeDocument/2006/relationships/slide" Target="/ppt/slides/slide2.xml" Id="R4878b899d53b4c15" /><Relationship Type="http://schemas.openxmlformats.org/officeDocument/2006/relationships/slide" Target="/ppt/slides/slide3.xml" Id="R4d0fd5b551874f2a" /><Relationship Type="http://schemas.openxmlformats.org/officeDocument/2006/relationships/slide" Target="/ppt/slides/slide4.xml" Id="R1594514393774f4b" /><Relationship Type="http://schemas.openxmlformats.org/officeDocument/2006/relationships/slide" Target="/ppt/slides/slide5.xml" Id="R766e2027beb849d7" /><Relationship Type="http://schemas.openxmlformats.org/officeDocument/2006/relationships/slide" Target="/ppt/slides/slide6.xml" Id="R62331ec879644dc9" /><Relationship Type="http://schemas.openxmlformats.org/officeDocument/2006/relationships/slide" Target="/ppt/slides/slide7.xml" Id="R1102e99fdf9249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cd65b673e40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67fe88c444451" /><Relationship Type="http://schemas.openxmlformats.org/officeDocument/2006/relationships/theme" Target="/ppt/slideMasters/theme/theme1.xml" Id="R25a93109b7ed47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267fe88c4444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c798c406c47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86363d21346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f27b9b9bf4b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e27ac20bb4d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0ebda775544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c697b55ab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728181c1843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OSAKONGEN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EIENDOM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5 684 472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25 388 278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25 553 695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Matre, Osen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918 272 739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