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f784e32a6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711e295f1404c"/>
  </p:sldMasterIdLst>
  <p:sldIdLst>
    <p:sldId xmlns:r="http://schemas.openxmlformats.org/officeDocument/2006/relationships" id="256" r:id="Re26ac4a3cad8414f"/>
    <p:sldId xmlns:r="http://schemas.openxmlformats.org/officeDocument/2006/relationships" id="257" r:id="R5239284940a24694"/>
    <p:sldId xmlns:r="http://schemas.openxmlformats.org/officeDocument/2006/relationships" id="258" r:id="R8d053c431fd04fee"/>
    <p:sldId xmlns:r="http://schemas.openxmlformats.org/officeDocument/2006/relationships" id="259" r:id="Rf2c39afba9054e16"/>
    <p:sldId xmlns:r="http://schemas.openxmlformats.org/officeDocument/2006/relationships" id="260" r:id="R88ba9e70e6924928"/>
    <p:sldId xmlns:r="http://schemas.openxmlformats.org/officeDocument/2006/relationships" id="261" r:id="Rd6535cebae434715"/>
    <p:sldId xmlns:r="http://schemas.openxmlformats.org/officeDocument/2006/relationships" id="262" r:id="R3124a1794ed4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711e295f1404c" /><Relationship Type="http://schemas.openxmlformats.org/officeDocument/2006/relationships/slide" Target="/ppt/slides/slide1.xml" Id="Re26ac4a3cad8414f" /><Relationship Type="http://schemas.openxmlformats.org/officeDocument/2006/relationships/slide" Target="/ppt/slides/slide2.xml" Id="R5239284940a24694" /><Relationship Type="http://schemas.openxmlformats.org/officeDocument/2006/relationships/slide" Target="/ppt/slides/slide3.xml" Id="R8d053c431fd04fee" /><Relationship Type="http://schemas.openxmlformats.org/officeDocument/2006/relationships/slide" Target="/ppt/slides/slide4.xml" Id="Rf2c39afba9054e16" /><Relationship Type="http://schemas.openxmlformats.org/officeDocument/2006/relationships/slide" Target="/ppt/slides/slide5.xml" Id="R88ba9e70e6924928" /><Relationship Type="http://schemas.openxmlformats.org/officeDocument/2006/relationships/slide" Target="/ppt/slides/slide6.xml" Id="Rd6535cebae434715" /><Relationship Type="http://schemas.openxmlformats.org/officeDocument/2006/relationships/slide" Target="/ppt/slides/slide7.xml" Id="R3124a1794ed4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f664b1b29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a428a3e114195" /><Relationship Type="http://schemas.openxmlformats.org/officeDocument/2006/relationships/theme" Target="/ppt/slideMasters/theme/theme1.xml" Id="Rb4d78487a9fa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a428a3e11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39d52d90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4f8c83b3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a4b06072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5ef54cdf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8ad87e3fd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6840211f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db8ba599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