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5ebec6014748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a070c6f67f4b2e"/>
  </p:sldMasterIdLst>
  <p:sldIdLst>
    <p:sldId xmlns:r="http://schemas.openxmlformats.org/officeDocument/2006/relationships" id="256" r:id="R10ea0b98c8784e22"/>
    <p:sldId xmlns:r="http://schemas.openxmlformats.org/officeDocument/2006/relationships" id="257" r:id="Rd975bb6fff504935"/>
    <p:sldId xmlns:r="http://schemas.openxmlformats.org/officeDocument/2006/relationships" id="258" r:id="R63e5ef6bd0874db5"/>
    <p:sldId xmlns:r="http://schemas.openxmlformats.org/officeDocument/2006/relationships" id="259" r:id="R3f06e36e60d241d0"/>
    <p:sldId xmlns:r="http://schemas.openxmlformats.org/officeDocument/2006/relationships" id="260" r:id="Ra7e30d5f7b1548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a070c6f67f4b2e" /><Relationship Type="http://schemas.openxmlformats.org/officeDocument/2006/relationships/slide" Target="/ppt/slides/slide1.xml" Id="R10ea0b98c8784e22" /><Relationship Type="http://schemas.openxmlformats.org/officeDocument/2006/relationships/slide" Target="/ppt/slides/slide2.xml" Id="Rd975bb6fff504935" /><Relationship Type="http://schemas.openxmlformats.org/officeDocument/2006/relationships/slide" Target="/ppt/slides/slide3.xml" Id="R63e5ef6bd0874db5" /><Relationship Type="http://schemas.openxmlformats.org/officeDocument/2006/relationships/slide" Target="/ppt/slides/slide4.xml" Id="R3f06e36e60d241d0" /><Relationship Type="http://schemas.openxmlformats.org/officeDocument/2006/relationships/slide" Target="/ppt/slides/slide5.xml" Id="Ra7e30d5f7b1548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a30254410a43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43f5a7f0043e2" /><Relationship Type="http://schemas.openxmlformats.org/officeDocument/2006/relationships/theme" Target="/ppt/slideMasters/theme/theme1.xml" Id="R091b447eaae744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843f5a7f0043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3c592375c4c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b4fa8f27749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046eae7c04a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cea98bb7e44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aafae389144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HEIMDAL NORDEN UTBYTTE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HEIMDAL NORDEN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HEIMDAL NORDEN UTBYTTE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HEIMDAL NORDEN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HEIMDAL NORDEN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HEIMDAL NORDEN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918 195 394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HEIMDAL NORDEN UTBYTTE</a:t>
            </a:r>
          </a:p>
        </p:txBody>
      </p:sp>
    </p:spTree>
  </p:cSld>
  <p:clrMapOvr>
    <a:masterClrMapping xmlns:a="http://schemas.openxmlformats.org/drawingml/2006/main"/>
  </p:clrMapOvr>
</p:sld>
</file>