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f131a2d4ae42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2613a3e3164abd"/>
  </p:sldMasterIdLst>
  <p:sldIdLst>
    <p:sldId xmlns:r="http://schemas.openxmlformats.org/officeDocument/2006/relationships" id="256" r:id="Rb104789887f1431c"/>
    <p:sldId xmlns:r="http://schemas.openxmlformats.org/officeDocument/2006/relationships" id="257" r:id="Rd7e5fbfa24874684"/>
    <p:sldId xmlns:r="http://schemas.openxmlformats.org/officeDocument/2006/relationships" id="258" r:id="R9633afc8d02b4f70"/>
    <p:sldId xmlns:r="http://schemas.openxmlformats.org/officeDocument/2006/relationships" id="259" r:id="Rd358f1dfcab945ba"/>
    <p:sldId xmlns:r="http://schemas.openxmlformats.org/officeDocument/2006/relationships" id="260" r:id="R8010161943464e4c"/>
    <p:sldId xmlns:r="http://schemas.openxmlformats.org/officeDocument/2006/relationships" id="261" r:id="Rb277ed3567fc4155"/>
    <p:sldId xmlns:r="http://schemas.openxmlformats.org/officeDocument/2006/relationships" id="262" r:id="R855312fc3aae4d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2613a3e3164abd" /><Relationship Type="http://schemas.openxmlformats.org/officeDocument/2006/relationships/slide" Target="/ppt/slides/slide1.xml" Id="Rb104789887f1431c" /><Relationship Type="http://schemas.openxmlformats.org/officeDocument/2006/relationships/slide" Target="/ppt/slides/slide2.xml" Id="Rd7e5fbfa24874684" /><Relationship Type="http://schemas.openxmlformats.org/officeDocument/2006/relationships/slide" Target="/ppt/slides/slide3.xml" Id="R9633afc8d02b4f70" /><Relationship Type="http://schemas.openxmlformats.org/officeDocument/2006/relationships/slide" Target="/ppt/slides/slide4.xml" Id="Rd358f1dfcab945ba" /><Relationship Type="http://schemas.openxmlformats.org/officeDocument/2006/relationships/slide" Target="/ppt/slides/slide5.xml" Id="R8010161943464e4c" /><Relationship Type="http://schemas.openxmlformats.org/officeDocument/2006/relationships/slide" Target="/ppt/slides/slide6.xml" Id="Rb277ed3567fc4155" /><Relationship Type="http://schemas.openxmlformats.org/officeDocument/2006/relationships/slide" Target="/ppt/slides/slide7.xml" Id="R855312fc3aae4d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5c2616eafa40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d3c2ecd8974334" /><Relationship Type="http://schemas.openxmlformats.org/officeDocument/2006/relationships/theme" Target="/ppt/slideMasters/theme/theme1.xml" Id="Rd026957adc8642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d3c2ecd89743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9a9372fd214a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fd0d95b0e24c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d993f300df45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603ce4a6ea49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e9495cbec74f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f758cacc9442a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d9785114b147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FARVATN PRIVATE EQUITY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PRIVATE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FARVATN PRIVATE EQUITY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PRIVATE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PRIVATE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PRIVATE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−22 282 691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−7 431 324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1 523 286 786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1 609 574 235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PRIVATE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FARVATN AS  –  92,0 %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FARVATN MEDINVESTERING 1 AS  –  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PRIVATE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Hilles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918 194 673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PRIVATE EQUITY AS</a:t>
            </a:r>
          </a:p>
        </p:txBody>
      </p:sp>
    </p:spTree>
  </p:cSld>
  <p:clrMapOvr>
    <a:masterClrMapping xmlns:a="http://schemas.openxmlformats.org/drawingml/2006/main"/>
  </p:clrMapOvr>
</p:sld>
</file>